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8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752"/>
  </p:normalViewPr>
  <p:slideViewPr>
    <p:cSldViewPr>
      <p:cViewPr varScale="1">
        <p:scale>
          <a:sx n="116" d="100"/>
          <a:sy n="116" d="100"/>
        </p:scale>
        <p:origin x="92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smtClean="0"/>
              <a:t>© 2012 Project Lead The Way,</a:t>
            </a:r>
            <a:r>
              <a:rPr lang="en-US" spc="-85" smtClean="0"/>
              <a:t> </a:t>
            </a:r>
            <a:r>
              <a:rPr lang="en-US" spc="-5" smtClean="0"/>
              <a:t>Inc.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smtClean="0"/>
              <a:t>© 2012 Project Lead The Way,</a:t>
            </a:r>
            <a:r>
              <a:rPr lang="en-US" spc="-85" smtClean="0"/>
              <a:t> </a:t>
            </a:r>
            <a:r>
              <a:rPr lang="en-US" spc="-5" smtClean="0"/>
              <a:t>Inc.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smtClean="0"/>
              <a:t>© 2012 Project Lead The Way,</a:t>
            </a:r>
            <a:r>
              <a:rPr lang="en-US" spc="-85" smtClean="0"/>
              <a:t> </a:t>
            </a:r>
            <a:r>
              <a:rPr lang="en-US" spc="-5" smtClean="0"/>
              <a:t>Inc.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smtClean="0"/>
              <a:t>© 2012 Project Lead The Way,</a:t>
            </a:r>
            <a:r>
              <a:rPr lang="en-US" spc="-85" smtClean="0"/>
              <a:t> </a:t>
            </a:r>
            <a:r>
              <a:rPr lang="en-US" spc="-5" smtClean="0"/>
              <a:t>Inc.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smtClean="0"/>
              <a:t>© 2012 Project Lead The Way,</a:t>
            </a:r>
            <a:r>
              <a:rPr lang="en-US" spc="-85" smtClean="0"/>
              <a:t> </a:t>
            </a:r>
            <a:r>
              <a:rPr lang="en-US" spc="-5" smtClean="0"/>
              <a:t>Inc.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smtClean="0"/>
              <a:t>© 2012 Project Lead The Way,</a:t>
            </a:r>
            <a:r>
              <a:rPr lang="en-US" spc="-85" smtClean="0"/>
              <a:t> </a:t>
            </a:r>
            <a:r>
              <a:rPr lang="en-US" spc="-5" smtClean="0"/>
              <a:t>Inc.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smtClean="0"/>
              <a:t>© 2012 Project Lead The Way,</a:t>
            </a:r>
            <a:r>
              <a:rPr lang="en-US" spc="-85" smtClean="0"/>
              <a:t> </a:t>
            </a:r>
            <a:r>
              <a:rPr lang="en-US" spc="-5" smtClean="0"/>
              <a:t>Inc.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smtClean="0"/>
              <a:t>© 2012 Project Lead The Way,</a:t>
            </a:r>
            <a:r>
              <a:rPr lang="en-US" spc="-85" smtClean="0"/>
              <a:t> </a:t>
            </a:r>
            <a:r>
              <a:rPr lang="en-US" spc="-5" smtClean="0"/>
              <a:t>Inc.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 smtClean="0"/>
              <a:t>© 2012 Project Lead The Way,</a:t>
            </a:r>
            <a:r>
              <a:rPr lang="en-US" spc="-85" smtClean="0"/>
              <a:t> </a:t>
            </a:r>
            <a:r>
              <a:rPr lang="en-US" spc="-5" smtClean="0"/>
              <a:t>Inc.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 smtClean="0"/>
              <a:t>© 2012 Project Lead The Way,</a:t>
            </a:r>
            <a:r>
              <a:rPr lang="en-US" spc="-85" smtClean="0"/>
              <a:t> </a:t>
            </a:r>
            <a:r>
              <a:rPr lang="en-US" spc="-5" smtClean="0"/>
              <a:t>Inc.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smtClean="0"/>
              <a:t>© 2012 Project Lead The Way,</a:t>
            </a:r>
            <a:r>
              <a:rPr lang="en-US" spc="-85" smtClean="0"/>
              <a:t> </a:t>
            </a:r>
            <a:r>
              <a:rPr lang="en-US" spc="-5" smtClean="0"/>
              <a:t>Inc.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 smtClean="0"/>
              <a:t>© 2012 Project Lead The Way,</a:t>
            </a:r>
            <a:r>
              <a:rPr lang="en-US" spc="-85" smtClean="0"/>
              <a:t> </a:t>
            </a:r>
            <a:r>
              <a:rPr lang="en-US" spc="-5" smtClean="0"/>
              <a:t>Inc.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52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br>
              <a:rPr lang="en-US" dirty="0" smtClean="0"/>
            </a:br>
            <a:r>
              <a:rPr lang="en-US" dirty="0" smtClean="0"/>
              <a:t>Notebook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1497"/>
            <a:ext cx="3270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Best</a:t>
            </a:r>
            <a:r>
              <a:rPr sz="4000" spc="-55" dirty="0"/>
              <a:t> </a:t>
            </a:r>
            <a:r>
              <a:rPr sz="4000" spc="-5" dirty="0"/>
              <a:t>Practices</a:t>
            </a:r>
            <a:endParaRPr sz="40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 2012 Project Lead The Way,</a:t>
            </a:r>
            <a:r>
              <a:rPr spc="-85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92089"/>
            <a:ext cx="4171950" cy="206819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Sketches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Label all parts of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sketch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Describe each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sketch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1143000"/>
            <a:ext cx="3667125" cy="4873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0" y="4800600"/>
            <a:ext cx="762000" cy="533400"/>
          </a:xfrm>
          <a:custGeom>
            <a:avLst/>
            <a:gdLst/>
            <a:ahLst/>
            <a:cxnLst/>
            <a:rect l="l" t="t" r="r" b="b"/>
            <a:pathLst>
              <a:path w="762000" h="533400">
                <a:moveTo>
                  <a:pt x="0" y="0"/>
                </a:moveTo>
                <a:lnTo>
                  <a:pt x="76200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3800" y="4800600"/>
            <a:ext cx="838200" cy="609600"/>
          </a:xfrm>
          <a:custGeom>
            <a:avLst/>
            <a:gdLst/>
            <a:ahLst/>
            <a:cxnLst/>
            <a:rect l="l" t="t" r="r" b="b"/>
            <a:pathLst>
              <a:path w="838200" h="609600">
                <a:moveTo>
                  <a:pt x="838200" y="0"/>
                </a:moveTo>
                <a:lnTo>
                  <a:pt x="0" y="609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177" y="4320413"/>
            <a:ext cx="4409059" cy="2308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001" y="2911081"/>
            <a:ext cx="3907028" cy="1127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01497"/>
            <a:ext cx="3270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Best</a:t>
            </a:r>
            <a:r>
              <a:rPr sz="4000" spc="-55" dirty="0"/>
              <a:t> </a:t>
            </a:r>
            <a:r>
              <a:rPr sz="4000" spc="-5" dirty="0"/>
              <a:t>Practices</a:t>
            </a:r>
            <a:endParaRPr sz="400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 2012 Project Lead The Way,</a:t>
            </a:r>
            <a:r>
              <a:rPr spc="-85" dirty="0"/>
              <a:t> </a:t>
            </a:r>
            <a:r>
              <a:rPr spc="-5" dirty="0"/>
              <a:t>Inc.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5991" y="1316482"/>
            <a:ext cx="357187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Calculations and  figures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clearly  </a:t>
            </a:r>
            <a:r>
              <a:rPr sz="3200" spc="-5" dirty="0">
                <a:latin typeface="Arial"/>
                <a:cs typeface="Arial"/>
              </a:rPr>
              <a:t>labeled.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9675" y="1066800"/>
            <a:ext cx="3781932" cy="5022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81600" y="16002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457200"/>
                </a:moveTo>
                <a:lnTo>
                  <a:pt x="1371600" y="457200"/>
                </a:lnTo>
                <a:lnTo>
                  <a:pt x="1371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38575" y="1828800"/>
            <a:ext cx="1343025" cy="1412240"/>
          </a:xfrm>
          <a:custGeom>
            <a:avLst/>
            <a:gdLst/>
            <a:ahLst/>
            <a:cxnLst/>
            <a:rect l="l" t="t" r="r" b="b"/>
            <a:pathLst>
              <a:path w="1343025" h="1412239">
                <a:moveTo>
                  <a:pt x="1343025" y="0"/>
                </a:moveTo>
                <a:lnTo>
                  <a:pt x="0" y="1412113"/>
                </a:lnTo>
              </a:path>
            </a:pathLst>
          </a:custGeom>
          <a:ln w="635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2911081"/>
            <a:ext cx="3228975" cy="1203960"/>
          </a:xfrm>
          <a:custGeom>
            <a:avLst/>
            <a:gdLst/>
            <a:ahLst/>
            <a:cxnLst/>
            <a:rect l="l" t="t" r="r" b="b"/>
            <a:pathLst>
              <a:path w="3228975" h="1203960">
                <a:moveTo>
                  <a:pt x="0" y="1203718"/>
                </a:moveTo>
                <a:lnTo>
                  <a:pt x="3228975" y="1203718"/>
                </a:lnTo>
                <a:lnTo>
                  <a:pt x="3228975" y="0"/>
                </a:lnTo>
                <a:lnTo>
                  <a:pt x="0" y="0"/>
                </a:lnTo>
                <a:lnTo>
                  <a:pt x="0" y="1203718"/>
                </a:lnTo>
                <a:close/>
              </a:path>
            </a:pathLst>
          </a:custGeom>
          <a:ln w="635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1600" y="3763962"/>
            <a:ext cx="1981200" cy="1265555"/>
          </a:xfrm>
          <a:custGeom>
            <a:avLst/>
            <a:gdLst/>
            <a:ahLst/>
            <a:cxnLst/>
            <a:rect l="l" t="t" r="r" b="b"/>
            <a:pathLst>
              <a:path w="1981200" h="1265554">
                <a:moveTo>
                  <a:pt x="0" y="1265237"/>
                </a:moveTo>
                <a:lnTo>
                  <a:pt x="1981200" y="1265237"/>
                </a:lnTo>
                <a:lnTo>
                  <a:pt x="1981200" y="0"/>
                </a:lnTo>
                <a:lnTo>
                  <a:pt x="0" y="0"/>
                </a:lnTo>
                <a:lnTo>
                  <a:pt x="0" y="1265237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63261" y="4396613"/>
            <a:ext cx="418465" cy="1031875"/>
          </a:xfrm>
          <a:custGeom>
            <a:avLst/>
            <a:gdLst/>
            <a:ahLst/>
            <a:cxnLst/>
            <a:rect l="l" t="t" r="r" b="b"/>
            <a:pathLst>
              <a:path w="418464" h="1031875">
                <a:moveTo>
                  <a:pt x="418338" y="0"/>
                </a:moveTo>
                <a:lnTo>
                  <a:pt x="0" y="1031621"/>
                </a:lnTo>
              </a:path>
            </a:pathLst>
          </a:custGeom>
          <a:ln w="635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177" y="4320362"/>
            <a:ext cx="4409440" cy="2216150"/>
          </a:xfrm>
          <a:custGeom>
            <a:avLst/>
            <a:gdLst/>
            <a:ahLst/>
            <a:cxnLst/>
            <a:rect l="l" t="t" r="r" b="b"/>
            <a:pathLst>
              <a:path w="4409440" h="2216150">
                <a:moveTo>
                  <a:pt x="0" y="2215768"/>
                </a:moveTo>
                <a:lnTo>
                  <a:pt x="4409059" y="2215768"/>
                </a:lnTo>
                <a:lnTo>
                  <a:pt x="4409059" y="0"/>
                </a:lnTo>
                <a:lnTo>
                  <a:pt x="0" y="0"/>
                </a:lnTo>
                <a:lnTo>
                  <a:pt x="0" y="2215768"/>
                </a:lnTo>
                <a:close/>
              </a:path>
            </a:pathLst>
          </a:custGeom>
          <a:ln w="635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1497"/>
            <a:ext cx="3270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Best</a:t>
            </a:r>
            <a:r>
              <a:rPr sz="4000" spc="-55" dirty="0"/>
              <a:t> </a:t>
            </a:r>
            <a:r>
              <a:rPr sz="4000" spc="-5" dirty="0"/>
              <a:t>Practices</a:t>
            </a:r>
            <a:endParaRPr sz="40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 2012 Project Lead The Way,</a:t>
            </a:r>
            <a:r>
              <a:rPr spc="-85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92089"/>
            <a:ext cx="4250055" cy="377507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Progress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Entries</a:t>
            </a:r>
            <a:endParaRPr sz="3200">
              <a:latin typeface="Arial"/>
              <a:cs typeface="Arial"/>
            </a:endParaRPr>
          </a:p>
          <a:p>
            <a:pPr marL="756285" marR="953135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Reflect on tasks  accomplished,  successes, and  failures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Reflect on future  needs and tasks to be  completed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1143000"/>
            <a:ext cx="3667125" cy="4873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0" y="4800600"/>
            <a:ext cx="762000" cy="533400"/>
          </a:xfrm>
          <a:custGeom>
            <a:avLst/>
            <a:gdLst/>
            <a:ahLst/>
            <a:cxnLst/>
            <a:rect l="l" t="t" r="r" b="b"/>
            <a:pathLst>
              <a:path w="762000" h="533400">
                <a:moveTo>
                  <a:pt x="0" y="0"/>
                </a:moveTo>
                <a:lnTo>
                  <a:pt x="76200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3800" y="4800600"/>
            <a:ext cx="838200" cy="609600"/>
          </a:xfrm>
          <a:custGeom>
            <a:avLst/>
            <a:gdLst/>
            <a:ahLst/>
            <a:cxnLst/>
            <a:rect l="l" t="t" r="r" b="b"/>
            <a:pathLst>
              <a:path w="838200" h="609600">
                <a:moveTo>
                  <a:pt x="838200" y="0"/>
                </a:moveTo>
                <a:lnTo>
                  <a:pt x="0" y="609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01497"/>
            <a:ext cx="3270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386B"/>
                </a:solidFill>
                <a:latin typeface="Arial"/>
                <a:cs typeface="Arial"/>
              </a:rPr>
              <a:t>Best</a:t>
            </a:r>
            <a:r>
              <a:rPr sz="4000" spc="-55" dirty="0">
                <a:solidFill>
                  <a:srgbClr val="00386B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386B"/>
                </a:solidFill>
                <a:latin typeface="Arial"/>
                <a:cs typeface="Arial"/>
              </a:rPr>
              <a:t>Practices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33625" y="1622615"/>
            <a:ext cx="3867150" cy="266001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683260">
              <a:lnSpc>
                <a:spcPct val="100000"/>
              </a:lnSpc>
              <a:spcBef>
                <a:spcPts val="1255"/>
              </a:spcBef>
            </a:pPr>
            <a:r>
              <a:rPr sz="4800" dirty="0">
                <a:latin typeface="Arial"/>
                <a:cs typeface="Arial"/>
              </a:rPr>
              <a:t>Be</a:t>
            </a:r>
            <a:r>
              <a:rPr sz="4800" spc="-20" dirty="0">
                <a:latin typeface="Arial"/>
                <a:cs typeface="Arial"/>
              </a:rPr>
              <a:t> </a:t>
            </a:r>
            <a:r>
              <a:rPr sz="4800" b="1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3850" b="1" spc="-10" dirty="0">
                <a:solidFill>
                  <a:srgbClr val="C00000"/>
                </a:solidFill>
                <a:latin typeface="Arial"/>
                <a:cs typeface="Arial"/>
              </a:rPr>
              <a:t>EAT</a:t>
            </a:r>
            <a:r>
              <a:rPr sz="4800" spc="-1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endParaRPr sz="4800">
              <a:latin typeface="Arial"/>
              <a:cs typeface="Arial"/>
            </a:endParaRPr>
          </a:p>
          <a:p>
            <a:pPr marL="12700" marR="5080" algn="ctr">
              <a:lnSpc>
                <a:spcPct val="120000"/>
              </a:lnSpc>
            </a:pPr>
            <a:r>
              <a:rPr sz="4800" spc="-5" dirty="0">
                <a:latin typeface="Arial"/>
                <a:cs typeface="Arial"/>
              </a:rPr>
              <a:t>be </a:t>
            </a:r>
            <a:r>
              <a:rPr sz="48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800" b="1" spc="-10" dirty="0">
                <a:solidFill>
                  <a:srgbClr val="C00000"/>
                </a:solidFill>
                <a:latin typeface="Arial"/>
                <a:cs typeface="Arial"/>
              </a:rPr>
              <a:t>CCURATE</a:t>
            </a:r>
            <a:r>
              <a:rPr sz="4800" spc="-10" dirty="0">
                <a:solidFill>
                  <a:srgbClr val="C00000"/>
                </a:solidFill>
                <a:latin typeface="Arial"/>
                <a:cs typeface="Arial"/>
              </a:rPr>
              <a:t>,  </a:t>
            </a:r>
            <a:r>
              <a:rPr sz="4800" spc="-5" dirty="0">
                <a:latin typeface="Arial"/>
                <a:cs typeface="Arial"/>
              </a:rPr>
              <a:t>be</a:t>
            </a:r>
            <a:r>
              <a:rPr sz="4800" spc="-20" dirty="0">
                <a:latin typeface="Arial"/>
                <a:cs typeface="Arial"/>
              </a:rPr>
              <a:t> </a:t>
            </a:r>
            <a:r>
              <a:rPr sz="4800" b="1" spc="1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3800" b="1" spc="10" dirty="0">
                <a:solidFill>
                  <a:srgbClr val="C00000"/>
                </a:solidFill>
                <a:latin typeface="Arial"/>
                <a:cs typeface="Arial"/>
              </a:rPr>
              <a:t>EGIBLE</a:t>
            </a:r>
            <a:r>
              <a:rPr sz="4800" spc="1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0497" y="4403293"/>
            <a:ext cx="51536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Arial"/>
                <a:cs typeface="Arial"/>
              </a:rPr>
              <a:t>and be</a:t>
            </a:r>
            <a:r>
              <a:rPr sz="4800" spc="-40" dirty="0">
                <a:latin typeface="Arial"/>
                <a:cs typeface="Arial"/>
              </a:rPr>
              <a:t> </a:t>
            </a:r>
            <a:r>
              <a:rPr sz="4800" b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3850" b="1" spc="-10" dirty="0">
                <a:solidFill>
                  <a:srgbClr val="C00000"/>
                </a:solidFill>
                <a:latin typeface="Arial"/>
                <a:cs typeface="Arial"/>
              </a:rPr>
              <a:t>HOROUGH</a:t>
            </a:r>
            <a:r>
              <a:rPr sz="4800" spc="-10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 2012 Project Lead The Way,</a:t>
            </a:r>
            <a:r>
              <a:rPr spc="-85" dirty="0"/>
              <a:t> </a:t>
            </a:r>
            <a:r>
              <a:rPr spc="-5" dirty="0"/>
              <a:t>Inc.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1497"/>
            <a:ext cx="4230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Historical</a:t>
            </a:r>
            <a:r>
              <a:rPr sz="4000" spc="-30" dirty="0"/>
              <a:t> </a:t>
            </a:r>
            <a:r>
              <a:rPr sz="4000" spc="-5" dirty="0"/>
              <a:t>Example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 2012 Project Lead The Way,</a:t>
            </a:r>
            <a:r>
              <a:rPr spc="-85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087882"/>
            <a:ext cx="4361815" cy="446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2159000" algn="l"/>
              </a:tabLst>
            </a:pPr>
            <a:r>
              <a:rPr sz="3200" spc="-5" dirty="0">
                <a:latin typeface="Arial"/>
                <a:cs typeface="Arial"/>
              </a:rPr>
              <a:t>Page from </a:t>
            </a:r>
            <a:r>
              <a:rPr sz="3200" dirty="0">
                <a:latin typeface="Arial"/>
                <a:cs typeface="Arial"/>
              </a:rPr>
              <a:t>Earl </a:t>
            </a:r>
            <a:r>
              <a:rPr sz="3200" spc="-5" dirty="0">
                <a:latin typeface="Arial"/>
                <a:cs typeface="Arial"/>
              </a:rPr>
              <a:t>Silas  Tupper’s	(1907 </a:t>
            </a:r>
            <a:r>
              <a:rPr sz="3200" dirty="0">
                <a:latin typeface="Arial"/>
                <a:cs typeface="Arial"/>
              </a:rPr>
              <a:t>-  </a:t>
            </a:r>
            <a:r>
              <a:rPr sz="3200" spc="-10" dirty="0">
                <a:latin typeface="Arial"/>
                <a:cs typeface="Arial"/>
              </a:rPr>
              <a:t>1983) </a:t>
            </a:r>
            <a:r>
              <a:rPr sz="3200" spc="-5" dirty="0">
                <a:latin typeface="Arial"/>
                <a:cs typeface="Arial"/>
              </a:rPr>
              <a:t>“Invention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Diary 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Sketchbook”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650">
              <a:latin typeface="Times New Roman"/>
              <a:cs typeface="Times New Roman"/>
            </a:endParaRPr>
          </a:p>
          <a:p>
            <a:pPr marL="355600" marR="27305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Mr. </a:t>
            </a:r>
            <a:r>
              <a:rPr sz="3200" spc="-5" dirty="0">
                <a:latin typeface="Arial"/>
                <a:cs typeface="Arial"/>
              </a:rPr>
              <a:t>Tupper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developed 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wide range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inventions, including  Tupperware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381063"/>
            <a:ext cx="3668522" cy="5722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92445" y="1837905"/>
            <a:ext cx="153670" cy="331406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Courte</a:t>
            </a:r>
            <a:r>
              <a:rPr sz="900" spc="0" dirty="0">
                <a:latin typeface="Arial"/>
                <a:cs typeface="Arial"/>
              </a:rPr>
              <a:t>s</a:t>
            </a:r>
            <a:r>
              <a:rPr sz="900" dirty="0">
                <a:latin typeface="Arial"/>
                <a:cs typeface="Arial"/>
              </a:rPr>
              <a:t>y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0" dirty="0">
                <a:latin typeface="Arial"/>
                <a:cs typeface="Arial"/>
              </a:rPr>
              <a:t>m</a:t>
            </a:r>
            <a:r>
              <a:rPr sz="900" dirty="0">
                <a:latin typeface="Arial"/>
                <a:cs typeface="Arial"/>
              </a:rPr>
              <a:t>ith</a:t>
            </a:r>
            <a:r>
              <a:rPr sz="900" spc="0" dirty="0">
                <a:latin typeface="Arial"/>
                <a:cs typeface="Arial"/>
              </a:rPr>
              <a:t>s</a:t>
            </a:r>
            <a:r>
              <a:rPr sz="900" dirty="0">
                <a:latin typeface="Arial"/>
                <a:cs typeface="Arial"/>
              </a:rPr>
              <a:t>onian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0" dirty="0">
                <a:latin typeface="Arial"/>
                <a:cs typeface="Arial"/>
              </a:rPr>
              <a:t>s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0" dirty="0">
                <a:latin typeface="Arial"/>
                <a:cs typeface="Arial"/>
              </a:rPr>
              <a:t>i</a:t>
            </a:r>
            <a:r>
              <a:rPr sz="900" dirty="0">
                <a:latin typeface="Arial"/>
                <a:cs typeface="Arial"/>
              </a:rPr>
              <a:t>tute: 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u="sng" dirty="0">
                <a:solidFill>
                  <a:srgbClr val="009999"/>
                </a:solidFill>
                <a:latin typeface="Arial"/>
                <a:cs typeface="Arial"/>
              </a:rPr>
              <a:t>http://</a:t>
            </a:r>
            <a:r>
              <a:rPr sz="900" u="sng" spc="0" dirty="0">
                <a:solidFill>
                  <a:srgbClr val="009999"/>
                </a:solidFill>
                <a:latin typeface="Arial"/>
                <a:cs typeface="Arial"/>
              </a:rPr>
              <a:t>s</a:t>
            </a:r>
            <a:r>
              <a:rPr sz="900" u="sng" dirty="0">
                <a:solidFill>
                  <a:srgbClr val="009999"/>
                </a:solidFill>
                <a:latin typeface="Arial"/>
                <a:cs typeface="Arial"/>
              </a:rPr>
              <a:t>il.</a:t>
            </a:r>
            <a:r>
              <a:rPr sz="900" u="sng" spc="-5" dirty="0">
                <a:solidFill>
                  <a:srgbClr val="009999"/>
                </a:solidFill>
                <a:latin typeface="Arial"/>
                <a:cs typeface="Arial"/>
              </a:rPr>
              <a:t>s</a:t>
            </a:r>
            <a:r>
              <a:rPr sz="900" u="sng" dirty="0">
                <a:solidFill>
                  <a:srgbClr val="009999"/>
                </a:solidFill>
                <a:latin typeface="Arial"/>
                <a:cs typeface="Arial"/>
              </a:rPr>
              <a:t>i.</a:t>
            </a:r>
            <a:r>
              <a:rPr sz="900" u="sng" spc="-10" dirty="0">
                <a:solidFill>
                  <a:srgbClr val="009999"/>
                </a:solidFill>
                <a:latin typeface="Arial"/>
                <a:cs typeface="Arial"/>
              </a:rPr>
              <a:t>e</a:t>
            </a:r>
            <a:r>
              <a:rPr sz="900" u="sng" spc="-20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900" u="sng" dirty="0">
                <a:solidFill>
                  <a:srgbClr val="009999"/>
                </a:solidFill>
                <a:latin typeface="Arial"/>
                <a:cs typeface="Arial"/>
              </a:rPr>
              <a:t>hibit</a:t>
            </a:r>
            <a:r>
              <a:rPr sz="900" u="sng" spc="0" dirty="0">
                <a:solidFill>
                  <a:srgbClr val="009999"/>
                </a:solidFill>
                <a:latin typeface="Arial"/>
                <a:cs typeface="Arial"/>
              </a:rPr>
              <a:t>i</a:t>
            </a:r>
            <a:r>
              <a:rPr sz="900" u="sng" dirty="0">
                <a:solidFill>
                  <a:srgbClr val="009999"/>
                </a:solidFill>
                <a:latin typeface="Arial"/>
                <a:cs typeface="Arial"/>
              </a:rPr>
              <a:t>o</a:t>
            </a:r>
            <a:r>
              <a:rPr sz="900" u="sng" spc="-10" dirty="0">
                <a:solidFill>
                  <a:srgbClr val="009999"/>
                </a:solidFill>
                <a:latin typeface="Arial"/>
                <a:cs typeface="Arial"/>
              </a:rPr>
              <a:t>n</a:t>
            </a:r>
            <a:r>
              <a:rPr sz="900" u="sng" spc="10" dirty="0">
                <a:solidFill>
                  <a:srgbClr val="009999"/>
                </a:solidFill>
                <a:latin typeface="Arial"/>
                <a:cs typeface="Arial"/>
              </a:rPr>
              <a:t>s</a:t>
            </a:r>
            <a:r>
              <a:rPr sz="900" u="sng" dirty="0">
                <a:solidFill>
                  <a:srgbClr val="009999"/>
                </a:solidFill>
                <a:latin typeface="Arial"/>
                <a:cs typeface="Arial"/>
              </a:rPr>
              <a:t>\</a:t>
            </a:r>
            <a:r>
              <a:rPr sz="900" u="sng" spc="-10" dirty="0">
                <a:solidFill>
                  <a:srgbClr val="009999"/>
                </a:solidFill>
                <a:latin typeface="Arial"/>
                <a:cs typeface="Arial"/>
              </a:rPr>
              <a:t>d</a:t>
            </a:r>
            <a:r>
              <a:rPr sz="900" u="sng" dirty="0">
                <a:solidFill>
                  <a:srgbClr val="009999"/>
                </a:solidFill>
                <a:latin typeface="Arial"/>
                <a:cs typeface="Arial"/>
              </a:rPr>
              <a:t>oo</a:t>
            </a:r>
            <a:r>
              <a:rPr sz="900" u="sng" spc="-10" dirty="0">
                <a:solidFill>
                  <a:srgbClr val="009999"/>
                </a:solidFill>
                <a:latin typeface="Arial"/>
                <a:cs typeface="Arial"/>
              </a:rPr>
              <a:t>d</a:t>
            </a:r>
            <a:r>
              <a:rPr sz="900" u="sng" dirty="0">
                <a:solidFill>
                  <a:srgbClr val="009999"/>
                </a:solidFill>
                <a:latin typeface="Arial"/>
                <a:cs typeface="Arial"/>
              </a:rPr>
              <a:t>les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1497"/>
            <a:ext cx="4230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Historical</a:t>
            </a:r>
            <a:r>
              <a:rPr sz="4000" spc="-30" dirty="0"/>
              <a:t> </a:t>
            </a:r>
            <a:r>
              <a:rPr sz="4000" spc="-5" dirty="0"/>
              <a:t>Example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 2012 Project Lead The Way,</a:t>
            </a:r>
            <a:r>
              <a:rPr spc="-85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090930"/>
            <a:ext cx="4324985" cy="5317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2164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Everett Huckel Bickley  (1888-1972) original  design notes, for an  electro-mechanical fly  catcher,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1943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Mr. Bickley developed  dozens of inventions. His  most lucrative invention  was a bean-sorting  machine that separated  good beans from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26989" y="1953729"/>
            <a:ext cx="153670" cy="331406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Courte</a:t>
            </a:r>
            <a:r>
              <a:rPr sz="900" spc="0" dirty="0">
                <a:latin typeface="Arial"/>
                <a:cs typeface="Arial"/>
              </a:rPr>
              <a:t>s</a:t>
            </a:r>
            <a:r>
              <a:rPr sz="900" dirty="0">
                <a:latin typeface="Arial"/>
                <a:cs typeface="Arial"/>
              </a:rPr>
              <a:t>y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0" dirty="0">
                <a:latin typeface="Arial"/>
                <a:cs typeface="Arial"/>
              </a:rPr>
              <a:t>m</a:t>
            </a:r>
            <a:r>
              <a:rPr sz="900" dirty="0">
                <a:latin typeface="Arial"/>
                <a:cs typeface="Arial"/>
              </a:rPr>
              <a:t>ith</a:t>
            </a:r>
            <a:r>
              <a:rPr sz="900" spc="0" dirty="0">
                <a:latin typeface="Arial"/>
                <a:cs typeface="Arial"/>
              </a:rPr>
              <a:t>s</a:t>
            </a:r>
            <a:r>
              <a:rPr sz="900" dirty="0">
                <a:latin typeface="Arial"/>
                <a:cs typeface="Arial"/>
              </a:rPr>
              <a:t>onian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0" dirty="0">
                <a:latin typeface="Arial"/>
                <a:cs typeface="Arial"/>
              </a:rPr>
              <a:t>s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0" dirty="0">
                <a:latin typeface="Arial"/>
                <a:cs typeface="Arial"/>
              </a:rPr>
              <a:t>i</a:t>
            </a:r>
            <a:r>
              <a:rPr sz="900" dirty="0">
                <a:latin typeface="Arial"/>
                <a:cs typeface="Arial"/>
              </a:rPr>
              <a:t>tute: 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u="sng" dirty="0">
                <a:solidFill>
                  <a:srgbClr val="009999"/>
                </a:solidFill>
                <a:latin typeface="Arial"/>
                <a:cs typeface="Arial"/>
              </a:rPr>
              <a:t>http://</a:t>
            </a:r>
            <a:r>
              <a:rPr sz="900" u="sng" spc="0" dirty="0">
                <a:solidFill>
                  <a:srgbClr val="009999"/>
                </a:solidFill>
                <a:latin typeface="Arial"/>
                <a:cs typeface="Arial"/>
              </a:rPr>
              <a:t>s</a:t>
            </a:r>
            <a:r>
              <a:rPr sz="900" u="sng" dirty="0">
                <a:solidFill>
                  <a:srgbClr val="009999"/>
                </a:solidFill>
                <a:latin typeface="Arial"/>
                <a:cs typeface="Arial"/>
              </a:rPr>
              <a:t>il.</a:t>
            </a:r>
            <a:r>
              <a:rPr sz="900" u="sng" spc="-5" dirty="0">
                <a:solidFill>
                  <a:srgbClr val="009999"/>
                </a:solidFill>
                <a:latin typeface="Arial"/>
                <a:cs typeface="Arial"/>
              </a:rPr>
              <a:t>s</a:t>
            </a:r>
            <a:r>
              <a:rPr sz="900" u="sng" dirty="0">
                <a:solidFill>
                  <a:srgbClr val="009999"/>
                </a:solidFill>
                <a:latin typeface="Arial"/>
                <a:cs typeface="Arial"/>
              </a:rPr>
              <a:t>i.</a:t>
            </a:r>
            <a:r>
              <a:rPr sz="900" u="sng" spc="-10" dirty="0">
                <a:solidFill>
                  <a:srgbClr val="009999"/>
                </a:solidFill>
                <a:latin typeface="Arial"/>
                <a:cs typeface="Arial"/>
              </a:rPr>
              <a:t>e</a:t>
            </a:r>
            <a:r>
              <a:rPr sz="900" u="sng" spc="-20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900" u="sng" dirty="0">
                <a:solidFill>
                  <a:srgbClr val="009999"/>
                </a:solidFill>
                <a:latin typeface="Arial"/>
                <a:cs typeface="Arial"/>
              </a:rPr>
              <a:t>hibit</a:t>
            </a:r>
            <a:r>
              <a:rPr sz="900" u="sng" spc="0" dirty="0">
                <a:solidFill>
                  <a:srgbClr val="009999"/>
                </a:solidFill>
                <a:latin typeface="Arial"/>
                <a:cs typeface="Arial"/>
              </a:rPr>
              <a:t>i</a:t>
            </a:r>
            <a:r>
              <a:rPr sz="900" u="sng" dirty="0">
                <a:solidFill>
                  <a:srgbClr val="009999"/>
                </a:solidFill>
                <a:latin typeface="Arial"/>
                <a:cs typeface="Arial"/>
              </a:rPr>
              <a:t>o</a:t>
            </a:r>
            <a:r>
              <a:rPr sz="900" u="sng" spc="-10" dirty="0">
                <a:solidFill>
                  <a:srgbClr val="009999"/>
                </a:solidFill>
                <a:latin typeface="Arial"/>
                <a:cs typeface="Arial"/>
              </a:rPr>
              <a:t>n</a:t>
            </a:r>
            <a:r>
              <a:rPr sz="900" u="sng" spc="10" dirty="0">
                <a:solidFill>
                  <a:srgbClr val="009999"/>
                </a:solidFill>
                <a:latin typeface="Arial"/>
                <a:cs typeface="Arial"/>
              </a:rPr>
              <a:t>s</a:t>
            </a:r>
            <a:r>
              <a:rPr sz="900" u="sng" dirty="0">
                <a:solidFill>
                  <a:srgbClr val="009999"/>
                </a:solidFill>
                <a:latin typeface="Arial"/>
                <a:cs typeface="Arial"/>
              </a:rPr>
              <a:t>\</a:t>
            </a:r>
            <a:r>
              <a:rPr sz="900" u="sng" spc="-10" dirty="0">
                <a:solidFill>
                  <a:srgbClr val="009999"/>
                </a:solidFill>
                <a:latin typeface="Arial"/>
                <a:cs typeface="Arial"/>
              </a:rPr>
              <a:t>d</a:t>
            </a:r>
            <a:r>
              <a:rPr sz="900" u="sng" dirty="0">
                <a:solidFill>
                  <a:srgbClr val="009999"/>
                </a:solidFill>
                <a:latin typeface="Arial"/>
                <a:cs typeface="Arial"/>
              </a:rPr>
              <a:t>oo</a:t>
            </a:r>
            <a:r>
              <a:rPr sz="900" u="sng" spc="-10" dirty="0">
                <a:solidFill>
                  <a:srgbClr val="009999"/>
                </a:solidFill>
                <a:latin typeface="Arial"/>
                <a:cs typeface="Arial"/>
              </a:rPr>
              <a:t>d</a:t>
            </a:r>
            <a:r>
              <a:rPr sz="900" u="sng" dirty="0">
                <a:solidFill>
                  <a:srgbClr val="009999"/>
                </a:solidFill>
                <a:latin typeface="Arial"/>
                <a:cs typeface="Arial"/>
              </a:rPr>
              <a:t>les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07127" y="533400"/>
            <a:ext cx="3665982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1497"/>
            <a:ext cx="4230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Historical</a:t>
            </a:r>
            <a:r>
              <a:rPr sz="4000" spc="-30" dirty="0"/>
              <a:t> </a:t>
            </a:r>
            <a:r>
              <a:rPr sz="4000" spc="-5" dirty="0"/>
              <a:t>Example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132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400685" algn="l"/>
                <a:tab pos="401320" algn="l"/>
              </a:tabLst>
            </a:pPr>
            <a:r>
              <a:rPr spc="-5" dirty="0"/>
              <a:t>Howard Head (1914 – 1991) original design for an  over-sized tennis racket, 1974</a:t>
            </a:r>
          </a:p>
          <a:p>
            <a:pPr marL="401320" marR="52451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400685" algn="l"/>
                <a:tab pos="401320" algn="l"/>
              </a:tabLst>
            </a:pPr>
            <a:r>
              <a:rPr spc="-5" dirty="0"/>
              <a:t>The larger racket more than doubled the sweet  spot of the traditional</a:t>
            </a:r>
            <a:r>
              <a:rPr spc="0" dirty="0"/>
              <a:t> </a:t>
            </a:r>
            <a:r>
              <a:rPr spc="-5" dirty="0"/>
              <a:t>racket</a:t>
            </a:r>
          </a:p>
        </p:txBody>
      </p:sp>
      <p:sp>
        <p:nvSpPr>
          <p:cNvPr id="5" name="object 5"/>
          <p:cNvSpPr/>
          <p:nvPr/>
        </p:nvSpPr>
        <p:spPr>
          <a:xfrm>
            <a:off x="861568" y="3165602"/>
            <a:ext cx="4929632" cy="3463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1497"/>
            <a:ext cx="7140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 smtClean="0"/>
              <a:t>Design </a:t>
            </a:r>
            <a:r>
              <a:rPr sz="4000" spc="-5" dirty="0" smtClean="0"/>
              <a:t>Notebook</a:t>
            </a:r>
            <a:r>
              <a:rPr sz="4000" spc="15" dirty="0" smtClean="0"/>
              <a:t> </a:t>
            </a:r>
            <a:r>
              <a:rPr sz="4000" spc="-5" dirty="0"/>
              <a:t>Sections</a:t>
            </a:r>
            <a:endParaRPr sz="40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 2012 Project Lead The Way,</a:t>
            </a:r>
            <a:r>
              <a:rPr spc="-85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4420"/>
            <a:ext cx="4409440" cy="392811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Title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Page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Table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Contents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General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Chronological  Entries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References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Business/Expert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Contacts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3352" y="1371600"/>
            <a:ext cx="3520440" cy="462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1497"/>
            <a:ext cx="5080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Standard Page</a:t>
            </a:r>
            <a:r>
              <a:rPr sz="4000" spc="-25" dirty="0"/>
              <a:t> </a:t>
            </a:r>
            <a:r>
              <a:rPr sz="4000" spc="-5" dirty="0"/>
              <a:t>Layout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 2012 Project Lead The Way,</a:t>
            </a:r>
            <a:r>
              <a:rPr spc="-85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9552"/>
            <a:ext cx="4409440" cy="46126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Quad </a:t>
            </a:r>
            <a:r>
              <a:rPr sz="3200" spc="-5" dirty="0">
                <a:latin typeface="Arial"/>
                <a:cs typeface="Arial"/>
              </a:rPr>
              <a:t>ruled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paper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All pages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Numbered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Dated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Signed by the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designer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Signed by 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witness</a:t>
            </a:r>
            <a:endParaRPr sz="2800">
              <a:latin typeface="Arial"/>
              <a:cs typeface="Arial"/>
            </a:endParaRPr>
          </a:p>
          <a:p>
            <a:pPr marL="756285" marR="142875" lvl="1" indent="-286385" algn="just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Include a statement of  the proprietary nature  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notebook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1447863"/>
            <a:ext cx="3671824" cy="4875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5857" y="1143000"/>
            <a:ext cx="3938142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1497"/>
            <a:ext cx="3270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Best</a:t>
            </a:r>
            <a:r>
              <a:rPr sz="4000" spc="-55" dirty="0"/>
              <a:t> </a:t>
            </a:r>
            <a:r>
              <a:rPr sz="4000" spc="-5" dirty="0"/>
              <a:t>Practices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 2012 Project Lead The Way,</a:t>
            </a:r>
            <a:r>
              <a:rPr spc="-85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/>
          <p:nvPr/>
        </p:nvSpPr>
        <p:spPr>
          <a:xfrm>
            <a:off x="4800600" y="990600"/>
            <a:ext cx="4191000" cy="2369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8075" y="1030274"/>
            <a:ext cx="878205" cy="560070"/>
          </a:xfrm>
          <a:custGeom>
            <a:avLst/>
            <a:gdLst/>
            <a:ahLst/>
            <a:cxnLst/>
            <a:rect l="l" t="t" r="r" b="b"/>
            <a:pathLst>
              <a:path w="878204" h="560069">
                <a:moveTo>
                  <a:pt x="0" y="559892"/>
                </a:moveTo>
                <a:lnTo>
                  <a:pt x="877849" y="559892"/>
                </a:lnTo>
                <a:lnTo>
                  <a:pt x="877849" y="0"/>
                </a:lnTo>
                <a:lnTo>
                  <a:pt x="0" y="0"/>
                </a:lnTo>
                <a:lnTo>
                  <a:pt x="0" y="559892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1143352"/>
            <a:ext cx="4497705" cy="53447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All work is in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pen.</a:t>
            </a:r>
            <a:endParaRPr sz="3200">
              <a:latin typeface="Arial"/>
              <a:cs typeface="Arial"/>
            </a:endParaRPr>
          </a:p>
          <a:p>
            <a:pPr marL="355600" marR="231775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Markers that </a:t>
            </a:r>
            <a:r>
              <a:rPr sz="3200" spc="-5" dirty="0">
                <a:latin typeface="Arial"/>
                <a:cs typeface="Arial"/>
              </a:rPr>
              <a:t>bleed  through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paper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  </a:t>
            </a:r>
            <a:r>
              <a:rPr sz="3200" spc="-5" dirty="0">
                <a:latin typeface="Arial"/>
                <a:cs typeface="Arial"/>
              </a:rPr>
              <a:t>not used.</a:t>
            </a:r>
            <a:endParaRPr sz="32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Pages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sequentially  numbered </a:t>
            </a:r>
            <a:r>
              <a:rPr sz="3200" dirty="0">
                <a:latin typeface="Arial"/>
                <a:cs typeface="Arial"/>
              </a:rPr>
              <a:t>in ink </a:t>
            </a:r>
            <a:r>
              <a:rPr sz="3200" spc="-5" dirty="0">
                <a:latin typeface="Arial"/>
                <a:cs typeface="Arial"/>
              </a:rPr>
              <a:t>on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 top </a:t>
            </a:r>
            <a:r>
              <a:rPr sz="3200" dirty="0">
                <a:latin typeface="Arial"/>
                <a:cs typeface="Arial"/>
              </a:rPr>
              <a:t>outside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edge.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Notebooks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bound.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Cannot add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pages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6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Cannot remove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pages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0" y="762000"/>
            <a:ext cx="4129278" cy="5307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01497"/>
            <a:ext cx="3270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Best</a:t>
            </a:r>
            <a:r>
              <a:rPr sz="4000" spc="-55" dirty="0"/>
              <a:t> </a:t>
            </a:r>
            <a:r>
              <a:rPr sz="4000" spc="-5" dirty="0"/>
              <a:t>Practices</a:t>
            </a:r>
            <a:endParaRPr sz="400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 2012 Project Lead The Way,</a:t>
            </a:r>
            <a:r>
              <a:rPr spc="-85" dirty="0"/>
              <a:t> </a:t>
            </a:r>
            <a:r>
              <a:rPr spc="-5" dirty="0"/>
              <a:t>Inc.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240282"/>
            <a:ext cx="4136390" cy="3538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7495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Entries begin </a:t>
            </a:r>
            <a:r>
              <a:rPr sz="3200" dirty="0">
                <a:latin typeface="Arial"/>
                <a:cs typeface="Arial"/>
              </a:rPr>
              <a:t>at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 top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page,  </a:t>
            </a:r>
            <a:r>
              <a:rPr sz="3200" dirty="0">
                <a:latin typeface="Arial"/>
                <a:cs typeface="Arial"/>
              </a:rPr>
              <a:t>working </a:t>
            </a:r>
            <a:r>
              <a:rPr sz="3200" spc="-5" dirty="0">
                <a:latin typeface="Arial"/>
                <a:cs typeface="Arial"/>
              </a:rPr>
              <a:t>left-to-right  and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top-to-bottom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Do </a:t>
            </a:r>
            <a:r>
              <a:rPr sz="3200" spc="-5" dirty="0">
                <a:latin typeface="Arial"/>
                <a:cs typeface="Arial"/>
              </a:rPr>
              <a:t>not </a:t>
            </a:r>
            <a:r>
              <a:rPr sz="3200" dirty="0">
                <a:latin typeface="Arial"/>
                <a:cs typeface="Arial"/>
              </a:rPr>
              <a:t>leave </a:t>
            </a:r>
            <a:r>
              <a:rPr sz="3200" spc="-5" dirty="0">
                <a:latin typeface="Arial"/>
                <a:cs typeface="Arial"/>
              </a:rPr>
              <a:t>blank  </a:t>
            </a:r>
            <a:r>
              <a:rPr sz="3200" dirty="0">
                <a:latin typeface="Arial"/>
                <a:cs typeface="Arial"/>
              </a:rPr>
              <a:t>space. If </a:t>
            </a:r>
            <a:r>
              <a:rPr sz="3200" spc="-5" dirty="0">
                <a:latin typeface="Arial"/>
                <a:cs typeface="Arial"/>
              </a:rPr>
              <a:t>there </a:t>
            </a:r>
            <a:r>
              <a:rPr sz="3200" dirty="0">
                <a:latin typeface="Arial"/>
                <a:cs typeface="Arial"/>
              </a:rPr>
              <a:t>is  extra space, </a:t>
            </a:r>
            <a:r>
              <a:rPr sz="3200" spc="-5" dirty="0">
                <a:latin typeface="Arial"/>
                <a:cs typeface="Arial"/>
              </a:rPr>
              <a:t>draw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339" y="4803838"/>
            <a:ext cx="3450590" cy="94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200" dirty="0">
                <a:latin typeface="Arial"/>
                <a:cs typeface="Arial"/>
              </a:rPr>
              <a:t>X or a </a:t>
            </a:r>
            <a:r>
              <a:rPr sz="3200" spc="-5" dirty="0">
                <a:latin typeface="Arial"/>
                <a:cs typeface="Arial"/>
              </a:rPr>
              <a:t>line </a:t>
            </a:r>
            <a:r>
              <a:rPr sz="3200" dirty="0">
                <a:latin typeface="Arial"/>
                <a:cs typeface="Arial"/>
              </a:rPr>
              <a:t>across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it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and sign.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4876800"/>
            <a:ext cx="3810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5539" y="4724400"/>
            <a:ext cx="2971800" cy="838200"/>
          </a:xfrm>
          <a:custGeom>
            <a:avLst/>
            <a:gdLst/>
            <a:ahLst/>
            <a:cxnLst/>
            <a:rect l="l" t="t" r="r" b="b"/>
            <a:pathLst>
              <a:path w="2971800" h="838200">
                <a:moveTo>
                  <a:pt x="0" y="838200"/>
                </a:moveTo>
                <a:lnTo>
                  <a:pt x="2971799" y="838200"/>
                </a:lnTo>
                <a:lnTo>
                  <a:pt x="2971799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9600" y="5143500"/>
            <a:ext cx="1036319" cy="419100"/>
          </a:xfrm>
          <a:custGeom>
            <a:avLst/>
            <a:gdLst/>
            <a:ahLst/>
            <a:cxnLst/>
            <a:rect l="l" t="t" r="r" b="b"/>
            <a:pathLst>
              <a:path w="1036320" h="419100">
                <a:moveTo>
                  <a:pt x="0" y="419100"/>
                </a:moveTo>
                <a:lnTo>
                  <a:pt x="1035938" y="0"/>
                </a:lnTo>
              </a:path>
            </a:pathLst>
          </a:custGeom>
          <a:ln w="635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4876800"/>
            <a:ext cx="3810000" cy="1371600"/>
          </a:xfrm>
          <a:custGeom>
            <a:avLst/>
            <a:gdLst/>
            <a:ahLst/>
            <a:cxnLst/>
            <a:rect l="l" t="t" r="r" b="b"/>
            <a:pathLst>
              <a:path w="3810000" h="1371600">
                <a:moveTo>
                  <a:pt x="0" y="1371600"/>
                </a:moveTo>
                <a:lnTo>
                  <a:pt x="3810000" y="1371600"/>
                </a:lnTo>
                <a:lnTo>
                  <a:pt x="38100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635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1497"/>
            <a:ext cx="3270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Best</a:t>
            </a:r>
            <a:r>
              <a:rPr sz="4000" spc="-55" dirty="0"/>
              <a:t> </a:t>
            </a:r>
            <a:r>
              <a:rPr sz="4000" spc="-5" dirty="0"/>
              <a:t>Practices</a:t>
            </a:r>
            <a:endParaRPr sz="400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 2012 Project Lead The Way,</a:t>
            </a:r>
            <a:r>
              <a:rPr spc="-85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682"/>
            <a:ext cx="4318635" cy="31322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If you make a  mistake, </a:t>
            </a:r>
            <a:r>
              <a:rPr sz="2800" spc="-5" dirty="0">
                <a:latin typeface="Arial"/>
                <a:cs typeface="Arial"/>
              </a:rPr>
              <a:t>draw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line  through </a:t>
            </a:r>
            <a:r>
              <a:rPr sz="2800" dirty="0">
                <a:latin typeface="Arial"/>
                <a:cs typeface="Arial"/>
              </a:rPr>
              <a:t>it, </a:t>
            </a:r>
            <a:r>
              <a:rPr sz="2800" spc="-5" dirty="0">
                <a:latin typeface="Arial"/>
                <a:cs typeface="Arial"/>
              </a:rPr>
              <a:t>enter </a:t>
            </a:r>
            <a:r>
              <a:rPr sz="2800" dirty="0">
                <a:latin typeface="Arial"/>
                <a:cs typeface="Arial"/>
              </a:rPr>
              <a:t>the  correct </a:t>
            </a:r>
            <a:r>
              <a:rPr sz="2800" spc="-5" dirty="0">
                <a:latin typeface="Arial"/>
                <a:cs typeface="Arial"/>
              </a:rPr>
              <a:t>information,  and initial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change.</a:t>
            </a:r>
            <a:endParaRPr sz="2800" dirty="0">
              <a:latin typeface="Arial"/>
              <a:cs typeface="Arial"/>
            </a:endParaRPr>
          </a:p>
          <a:p>
            <a:pPr marL="355600" marR="84074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Never </a:t>
            </a:r>
            <a:r>
              <a:rPr sz="2800" spc="-5" dirty="0">
                <a:latin typeface="Arial"/>
                <a:cs typeface="Arial"/>
              </a:rPr>
              <a:t>erase </a:t>
            </a:r>
            <a:r>
              <a:rPr sz="2800" dirty="0">
                <a:latin typeface="Arial"/>
                <a:cs typeface="Arial"/>
              </a:rPr>
              <a:t>or  </a:t>
            </a:r>
            <a:r>
              <a:rPr sz="2800" spc="-5" dirty="0">
                <a:latin typeface="Arial"/>
                <a:cs typeface="Arial"/>
              </a:rPr>
              <a:t>remove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anything.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914438"/>
            <a:ext cx="3962400" cy="5294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4526279"/>
            <a:ext cx="3048000" cy="2179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0" y="2514600"/>
            <a:ext cx="1219200" cy="838200"/>
          </a:xfrm>
          <a:custGeom>
            <a:avLst/>
            <a:gdLst/>
            <a:ahLst/>
            <a:cxnLst/>
            <a:rect l="l" t="t" r="r" b="b"/>
            <a:pathLst>
              <a:path w="1219200" h="838200">
                <a:moveTo>
                  <a:pt x="0" y="838200"/>
                </a:moveTo>
                <a:lnTo>
                  <a:pt x="1219200" y="838200"/>
                </a:lnTo>
                <a:lnTo>
                  <a:pt x="1219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8600" y="2933700"/>
            <a:ext cx="838200" cy="2667000"/>
          </a:xfrm>
          <a:custGeom>
            <a:avLst/>
            <a:gdLst/>
            <a:ahLst/>
            <a:cxnLst/>
            <a:rect l="l" t="t" r="r" b="b"/>
            <a:pathLst>
              <a:path w="838200" h="2667000">
                <a:moveTo>
                  <a:pt x="0" y="2667000"/>
                </a:moveTo>
                <a:lnTo>
                  <a:pt x="838200" y="0"/>
                </a:lnTo>
              </a:path>
            </a:pathLst>
          </a:custGeom>
          <a:ln w="635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600" y="4495800"/>
            <a:ext cx="3048000" cy="2209800"/>
          </a:xfrm>
          <a:custGeom>
            <a:avLst/>
            <a:gdLst/>
            <a:ahLst/>
            <a:cxnLst/>
            <a:rect l="l" t="t" r="r" b="b"/>
            <a:pathLst>
              <a:path w="3048000" h="2209800">
                <a:moveTo>
                  <a:pt x="0" y="2209800"/>
                </a:moveTo>
                <a:lnTo>
                  <a:pt x="3048000" y="2209800"/>
                </a:lnTo>
                <a:lnTo>
                  <a:pt x="3048000" y="0"/>
                </a:lnTo>
                <a:lnTo>
                  <a:pt x="0" y="0"/>
                </a:lnTo>
                <a:lnTo>
                  <a:pt x="0" y="2209800"/>
                </a:lnTo>
                <a:close/>
              </a:path>
            </a:pathLst>
          </a:custGeom>
          <a:ln w="635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1497"/>
            <a:ext cx="3270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Best</a:t>
            </a:r>
            <a:r>
              <a:rPr sz="4000" spc="-55" dirty="0"/>
              <a:t> </a:t>
            </a:r>
            <a:r>
              <a:rPr sz="4000" spc="-5" dirty="0"/>
              <a:t>Practices</a:t>
            </a:r>
            <a:endParaRPr sz="400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 2012 Project Lead The Way,</a:t>
            </a:r>
            <a:r>
              <a:rPr spc="-85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854" y="1772234"/>
            <a:ext cx="32346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Date </a:t>
            </a:r>
            <a:r>
              <a:rPr sz="3200" spc="-5" dirty="0">
                <a:latin typeface="Arial"/>
                <a:cs typeface="Arial"/>
              </a:rPr>
              <a:t>each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entry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1143000"/>
            <a:ext cx="3667125" cy="4873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0" y="4800600"/>
            <a:ext cx="762000" cy="533400"/>
          </a:xfrm>
          <a:custGeom>
            <a:avLst/>
            <a:gdLst/>
            <a:ahLst/>
            <a:cxnLst/>
            <a:rect l="l" t="t" r="r" b="b"/>
            <a:pathLst>
              <a:path w="762000" h="533400">
                <a:moveTo>
                  <a:pt x="0" y="0"/>
                </a:moveTo>
                <a:lnTo>
                  <a:pt x="76200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3800" y="4800600"/>
            <a:ext cx="838200" cy="609600"/>
          </a:xfrm>
          <a:custGeom>
            <a:avLst/>
            <a:gdLst/>
            <a:ahLst/>
            <a:cxnLst/>
            <a:rect l="l" t="t" r="r" b="b"/>
            <a:pathLst>
              <a:path w="838200" h="609600">
                <a:moveTo>
                  <a:pt x="838200" y="0"/>
                </a:moveTo>
                <a:lnTo>
                  <a:pt x="0" y="609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" y="3657600"/>
            <a:ext cx="3297174" cy="1884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1200" y="3276600"/>
            <a:ext cx="1524000" cy="838200"/>
          </a:xfrm>
          <a:custGeom>
            <a:avLst/>
            <a:gdLst/>
            <a:ahLst/>
            <a:cxnLst/>
            <a:rect l="l" t="t" r="r" b="b"/>
            <a:pathLst>
              <a:path w="1524000" h="838200">
                <a:moveTo>
                  <a:pt x="0" y="838200"/>
                </a:moveTo>
                <a:lnTo>
                  <a:pt x="1524000" y="838200"/>
                </a:lnTo>
                <a:lnTo>
                  <a:pt x="1524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35501" y="3886200"/>
            <a:ext cx="1656080" cy="713740"/>
          </a:xfrm>
          <a:custGeom>
            <a:avLst/>
            <a:gdLst/>
            <a:ahLst/>
            <a:cxnLst/>
            <a:rect l="l" t="t" r="r" b="b"/>
            <a:pathLst>
              <a:path w="1656079" h="713739">
                <a:moveTo>
                  <a:pt x="1655699" y="0"/>
                </a:moveTo>
                <a:lnTo>
                  <a:pt x="0" y="713613"/>
                </a:lnTo>
              </a:path>
            </a:pathLst>
          </a:custGeom>
          <a:ln w="635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200" y="3657600"/>
            <a:ext cx="3352800" cy="1828800"/>
          </a:xfrm>
          <a:custGeom>
            <a:avLst/>
            <a:gdLst/>
            <a:ahLst/>
            <a:cxnLst/>
            <a:rect l="l" t="t" r="r" b="b"/>
            <a:pathLst>
              <a:path w="3352800" h="1828800">
                <a:moveTo>
                  <a:pt x="0" y="1828800"/>
                </a:moveTo>
                <a:lnTo>
                  <a:pt x="3352800" y="1828800"/>
                </a:lnTo>
                <a:lnTo>
                  <a:pt x="33528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ln w="635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1497"/>
            <a:ext cx="3270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Best</a:t>
            </a:r>
            <a:r>
              <a:rPr sz="4000" spc="-55" dirty="0"/>
              <a:t> </a:t>
            </a:r>
            <a:r>
              <a:rPr sz="4000" spc="-5" dirty="0"/>
              <a:t>Practices</a:t>
            </a:r>
            <a:endParaRPr sz="400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 2012 Project Lead The Way,</a:t>
            </a:r>
            <a:r>
              <a:rPr spc="-85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358900"/>
            <a:ext cx="4295140" cy="4562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Inserted items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permanently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attached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Glue is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preferred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No loose leaf items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Sign </a:t>
            </a:r>
            <a:r>
              <a:rPr sz="3200" dirty="0">
                <a:latin typeface="Arial"/>
                <a:cs typeface="Arial"/>
              </a:rPr>
              <a:t>your </a:t>
            </a:r>
            <a:r>
              <a:rPr sz="3200" spc="-5" dirty="0">
                <a:latin typeface="Arial"/>
                <a:cs typeface="Arial"/>
              </a:rPr>
              <a:t>name </a:t>
            </a:r>
            <a:r>
              <a:rPr sz="3200" dirty="0">
                <a:latin typeface="Arial"/>
                <a:cs typeface="Arial"/>
              </a:rPr>
              <a:t>so  </a:t>
            </a:r>
            <a:r>
              <a:rPr sz="3200" spc="-5" dirty="0">
                <a:latin typeface="Arial"/>
                <a:cs typeface="Arial"/>
              </a:rPr>
              <a:t>that </a:t>
            </a:r>
            <a:r>
              <a:rPr sz="3200" dirty="0">
                <a:latin typeface="Arial"/>
                <a:cs typeface="Arial"/>
              </a:rPr>
              <a:t>it </a:t>
            </a:r>
            <a:r>
              <a:rPr sz="3200" spc="-5" dirty="0">
                <a:latin typeface="Arial"/>
                <a:cs typeface="Arial"/>
              </a:rPr>
              <a:t>extends </a:t>
            </a:r>
            <a:r>
              <a:rPr sz="3200" dirty="0">
                <a:latin typeface="Arial"/>
                <a:cs typeface="Arial"/>
              </a:rPr>
              <a:t>across  </a:t>
            </a:r>
            <a:r>
              <a:rPr sz="3200" spc="-5" dirty="0">
                <a:latin typeface="Arial"/>
                <a:cs typeface="Arial"/>
              </a:rPr>
              <a:t>both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notebook  page and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inserted  document.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838200"/>
            <a:ext cx="3667125" cy="487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4419600"/>
            <a:ext cx="3124200" cy="762000"/>
          </a:xfrm>
          <a:custGeom>
            <a:avLst/>
            <a:gdLst/>
            <a:ahLst/>
            <a:cxnLst/>
            <a:rect l="l" t="t" r="r" b="b"/>
            <a:pathLst>
              <a:path w="3124200" h="762000">
                <a:moveTo>
                  <a:pt x="0" y="0"/>
                </a:moveTo>
                <a:lnTo>
                  <a:pt x="3124200" y="762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0" y="4572000"/>
            <a:ext cx="3048000" cy="609600"/>
          </a:xfrm>
          <a:custGeom>
            <a:avLst/>
            <a:gdLst/>
            <a:ahLst/>
            <a:cxnLst/>
            <a:rect l="l" t="t" r="r" b="b"/>
            <a:pathLst>
              <a:path w="3048000" h="609600">
                <a:moveTo>
                  <a:pt x="0" y="609600"/>
                </a:moveTo>
                <a:lnTo>
                  <a:pt x="3048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3847" y="2667000"/>
            <a:ext cx="215900" cy="393700"/>
          </a:xfrm>
          <a:custGeom>
            <a:avLst/>
            <a:gdLst/>
            <a:ahLst/>
            <a:cxnLst/>
            <a:rect l="l" t="t" r="r" b="b"/>
            <a:pathLst>
              <a:path w="215900" h="393700">
                <a:moveTo>
                  <a:pt x="86947" y="207899"/>
                </a:moveTo>
                <a:lnTo>
                  <a:pt x="82502" y="210820"/>
                </a:lnTo>
                <a:lnTo>
                  <a:pt x="78311" y="214757"/>
                </a:lnTo>
                <a:lnTo>
                  <a:pt x="73739" y="216788"/>
                </a:lnTo>
                <a:lnTo>
                  <a:pt x="59636" y="220807"/>
                </a:lnTo>
                <a:lnTo>
                  <a:pt x="46831" y="221027"/>
                </a:lnTo>
                <a:lnTo>
                  <a:pt x="33573" y="219128"/>
                </a:lnTo>
                <a:lnTo>
                  <a:pt x="18113" y="216788"/>
                </a:lnTo>
                <a:lnTo>
                  <a:pt x="17351" y="212344"/>
                </a:lnTo>
                <a:lnTo>
                  <a:pt x="16589" y="208025"/>
                </a:lnTo>
                <a:lnTo>
                  <a:pt x="15954" y="203453"/>
                </a:lnTo>
                <a:lnTo>
                  <a:pt x="15065" y="197612"/>
                </a:lnTo>
                <a:lnTo>
                  <a:pt x="15192" y="191008"/>
                </a:lnTo>
                <a:lnTo>
                  <a:pt x="13668" y="185800"/>
                </a:lnTo>
                <a:lnTo>
                  <a:pt x="12144" y="180339"/>
                </a:lnTo>
                <a:lnTo>
                  <a:pt x="9223" y="176911"/>
                </a:lnTo>
                <a:lnTo>
                  <a:pt x="7064" y="172465"/>
                </a:lnTo>
                <a:lnTo>
                  <a:pt x="5540" y="165100"/>
                </a:lnTo>
                <a:lnTo>
                  <a:pt x="3762" y="157987"/>
                </a:lnTo>
                <a:lnTo>
                  <a:pt x="2619" y="150367"/>
                </a:lnTo>
                <a:lnTo>
                  <a:pt x="386" y="128537"/>
                </a:lnTo>
                <a:lnTo>
                  <a:pt x="0" y="106600"/>
                </a:lnTo>
                <a:lnTo>
                  <a:pt x="922" y="84449"/>
                </a:lnTo>
                <a:lnTo>
                  <a:pt x="2619" y="61975"/>
                </a:lnTo>
                <a:lnTo>
                  <a:pt x="3000" y="56641"/>
                </a:lnTo>
                <a:lnTo>
                  <a:pt x="4905" y="51942"/>
                </a:lnTo>
                <a:lnTo>
                  <a:pt x="7064" y="48640"/>
                </a:lnTo>
                <a:lnTo>
                  <a:pt x="8842" y="45720"/>
                </a:lnTo>
                <a:lnTo>
                  <a:pt x="11509" y="45720"/>
                </a:lnTo>
                <a:lnTo>
                  <a:pt x="13668" y="44196"/>
                </a:lnTo>
                <a:lnTo>
                  <a:pt x="17351" y="51562"/>
                </a:lnTo>
                <a:lnTo>
                  <a:pt x="21288" y="58547"/>
                </a:lnTo>
                <a:lnTo>
                  <a:pt x="24844" y="66294"/>
                </a:lnTo>
                <a:lnTo>
                  <a:pt x="27257" y="71882"/>
                </a:lnTo>
                <a:lnTo>
                  <a:pt x="28908" y="78866"/>
                </a:lnTo>
                <a:lnTo>
                  <a:pt x="31448" y="84074"/>
                </a:lnTo>
                <a:lnTo>
                  <a:pt x="34115" y="89280"/>
                </a:lnTo>
                <a:lnTo>
                  <a:pt x="37417" y="92837"/>
                </a:lnTo>
                <a:lnTo>
                  <a:pt x="40338" y="97282"/>
                </a:lnTo>
                <a:lnTo>
                  <a:pt x="41862" y="103250"/>
                </a:lnTo>
                <a:lnTo>
                  <a:pt x="43132" y="109347"/>
                </a:lnTo>
                <a:lnTo>
                  <a:pt x="44783" y="115062"/>
                </a:lnTo>
                <a:lnTo>
                  <a:pt x="46180" y="119634"/>
                </a:lnTo>
                <a:lnTo>
                  <a:pt x="47958" y="123698"/>
                </a:lnTo>
                <a:lnTo>
                  <a:pt x="49228" y="128270"/>
                </a:lnTo>
                <a:lnTo>
                  <a:pt x="62563" y="176911"/>
                </a:lnTo>
                <a:lnTo>
                  <a:pt x="63960" y="188849"/>
                </a:lnTo>
                <a:lnTo>
                  <a:pt x="64849" y="194690"/>
                </a:lnTo>
                <a:lnTo>
                  <a:pt x="65484" y="199136"/>
                </a:lnTo>
                <a:lnTo>
                  <a:pt x="66500" y="203326"/>
                </a:lnTo>
                <a:lnTo>
                  <a:pt x="67008" y="207899"/>
                </a:lnTo>
                <a:lnTo>
                  <a:pt x="70687" y="249029"/>
                </a:lnTo>
                <a:lnTo>
                  <a:pt x="72540" y="290367"/>
                </a:lnTo>
                <a:lnTo>
                  <a:pt x="72532" y="302593"/>
                </a:lnTo>
                <a:lnTo>
                  <a:pt x="73667" y="309508"/>
                </a:lnTo>
                <a:lnTo>
                  <a:pt x="78184" y="322961"/>
                </a:lnTo>
                <a:lnTo>
                  <a:pt x="79452" y="337764"/>
                </a:lnTo>
                <a:lnTo>
                  <a:pt x="81089" y="361664"/>
                </a:lnTo>
                <a:lnTo>
                  <a:pt x="81274" y="383897"/>
                </a:lnTo>
                <a:lnTo>
                  <a:pt x="78184" y="393700"/>
                </a:lnTo>
                <a:lnTo>
                  <a:pt x="74471" y="388866"/>
                </a:lnTo>
                <a:lnTo>
                  <a:pt x="73628" y="377126"/>
                </a:lnTo>
                <a:lnTo>
                  <a:pt x="73951" y="362624"/>
                </a:lnTo>
                <a:lnTo>
                  <a:pt x="73739" y="349503"/>
                </a:lnTo>
                <a:lnTo>
                  <a:pt x="73231" y="344932"/>
                </a:lnTo>
                <a:lnTo>
                  <a:pt x="72215" y="340613"/>
                </a:lnTo>
                <a:lnTo>
                  <a:pt x="71453" y="336169"/>
                </a:lnTo>
                <a:lnTo>
                  <a:pt x="71935" y="287498"/>
                </a:lnTo>
                <a:lnTo>
                  <a:pt x="72358" y="238839"/>
                </a:lnTo>
                <a:lnTo>
                  <a:pt x="72899" y="190204"/>
                </a:lnTo>
                <a:lnTo>
                  <a:pt x="73739" y="141604"/>
                </a:lnTo>
                <a:lnTo>
                  <a:pt x="75898" y="110616"/>
                </a:lnTo>
                <a:lnTo>
                  <a:pt x="76406" y="104648"/>
                </a:lnTo>
                <a:lnTo>
                  <a:pt x="76406" y="97916"/>
                </a:lnTo>
                <a:lnTo>
                  <a:pt x="78184" y="92837"/>
                </a:lnTo>
                <a:lnTo>
                  <a:pt x="81359" y="83438"/>
                </a:lnTo>
                <a:lnTo>
                  <a:pt x="89106" y="82296"/>
                </a:lnTo>
                <a:lnTo>
                  <a:pt x="93678" y="79628"/>
                </a:lnTo>
                <a:lnTo>
                  <a:pt x="95964" y="78359"/>
                </a:lnTo>
                <a:lnTo>
                  <a:pt x="98123" y="76708"/>
                </a:lnTo>
                <a:lnTo>
                  <a:pt x="100282" y="75184"/>
                </a:lnTo>
                <a:lnTo>
                  <a:pt x="107783" y="86183"/>
                </a:lnTo>
                <a:lnTo>
                  <a:pt x="109331" y="88598"/>
                </a:lnTo>
                <a:lnTo>
                  <a:pt x="106354" y="85417"/>
                </a:lnTo>
                <a:lnTo>
                  <a:pt x="100282" y="79628"/>
                </a:lnTo>
                <a:lnTo>
                  <a:pt x="98123" y="77724"/>
                </a:lnTo>
                <a:lnTo>
                  <a:pt x="95837" y="76708"/>
                </a:lnTo>
                <a:lnTo>
                  <a:pt x="93678" y="75184"/>
                </a:lnTo>
                <a:lnTo>
                  <a:pt x="81105" y="110616"/>
                </a:lnTo>
                <a:lnTo>
                  <a:pt x="80343" y="115062"/>
                </a:lnTo>
                <a:lnTo>
                  <a:pt x="80644" y="127287"/>
                </a:lnTo>
                <a:lnTo>
                  <a:pt x="80756" y="139620"/>
                </a:lnTo>
                <a:lnTo>
                  <a:pt x="81200" y="151834"/>
                </a:lnTo>
                <a:lnTo>
                  <a:pt x="82502" y="163702"/>
                </a:lnTo>
                <a:lnTo>
                  <a:pt x="83264" y="168148"/>
                </a:lnTo>
                <a:lnTo>
                  <a:pt x="86947" y="169545"/>
                </a:lnTo>
                <a:lnTo>
                  <a:pt x="89233" y="168148"/>
                </a:lnTo>
                <a:lnTo>
                  <a:pt x="92154" y="166115"/>
                </a:lnTo>
                <a:lnTo>
                  <a:pt x="93678" y="159258"/>
                </a:lnTo>
                <a:lnTo>
                  <a:pt x="95837" y="154812"/>
                </a:lnTo>
                <a:lnTo>
                  <a:pt x="98351" y="136731"/>
                </a:lnTo>
                <a:lnTo>
                  <a:pt x="99472" y="128841"/>
                </a:lnTo>
                <a:lnTo>
                  <a:pt x="101570" y="129524"/>
                </a:lnTo>
                <a:lnTo>
                  <a:pt x="107013" y="137160"/>
                </a:lnTo>
                <a:lnTo>
                  <a:pt x="109172" y="135636"/>
                </a:lnTo>
                <a:lnTo>
                  <a:pt x="111839" y="135636"/>
                </a:lnTo>
                <a:lnTo>
                  <a:pt x="113617" y="132714"/>
                </a:lnTo>
                <a:lnTo>
                  <a:pt x="124969" y="83887"/>
                </a:lnTo>
                <a:lnTo>
                  <a:pt x="124872" y="65976"/>
                </a:lnTo>
                <a:lnTo>
                  <a:pt x="125275" y="48256"/>
                </a:lnTo>
                <a:lnTo>
                  <a:pt x="126952" y="30987"/>
                </a:lnTo>
                <a:lnTo>
                  <a:pt x="128146" y="29872"/>
                </a:lnTo>
                <a:lnTo>
                  <a:pt x="129936" y="33591"/>
                </a:lnTo>
                <a:lnTo>
                  <a:pt x="131917" y="39310"/>
                </a:lnTo>
                <a:lnTo>
                  <a:pt x="133683" y="44196"/>
                </a:lnTo>
                <a:lnTo>
                  <a:pt x="136096" y="49784"/>
                </a:lnTo>
                <a:lnTo>
                  <a:pt x="138255" y="55879"/>
                </a:lnTo>
                <a:lnTo>
                  <a:pt x="140287" y="61975"/>
                </a:lnTo>
                <a:lnTo>
                  <a:pt x="142962" y="69766"/>
                </a:lnTo>
                <a:lnTo>
                  <a:pt x="145875" y="78486"/>
                </a:lnTo>
                <a:lnTo>
                  <a:pt x="148216" y="85586"/>
                </a:lnTo>
                <a:lnTo>
                  <a:pt x="149177" y="88519"/>
                </a:lnTo>
                <a:lnTo>
                  <a:pt x="150701" y="84074"/>
                </a:lnTo>
                <a:lnTo>
                  <a:pt x="152860" y="80263"/>
                </a:lnTo>
                <a:lnTo>
                  <a:pt x="153622" y="75184"/>
                </a:lnTo>
                <a:lnTo>
                  <a:pt x="154388" y="62368"/>
                </a:lnTo>
                <a:lnTo>
                  <a:pt x="154320" y="48863"/>
                </a:lnTo>
                <a:lnTo>
                  <a:pt x="155015" y="36357"/>
                </a:lnTo>
                <a:lnTo>
                  <a:pt x="158067" y="26542"/>
                </a:lnTo>
                <a:lnTo>
                  <a:pt x="161224" y="27797"/>
                </a:lnTo>
                <a:lnTo>
                  <a:pt x="164083" y="37242"/>
                </a:lnTo>
                <a:lnTo>
                  <a:pt x="166157" y="47974"/>
                </a:lnTo>
                <a:lnTo>
                  <a:pt x="166957" y="53086"/>
                </a:lnTo>
                <a:lnTo>
                  <a:pt x="170640" y="51562"/>
                </a:lnTo>
                <a:lnTo>
                  <a:pt x="174831" y="52704"/>
                </a:lnTo>
                <a:lnTo>
                  <a:pt x="178133" y="48640"/>
                </a:lnTo>
                <a:lnTo>
                  <a:pt x="181181" y="44703"/>
                </a:lnTo>
                <a:lnTo>
                  <a:pt x="182832" y="37211"/>
                </a:lnTo>
                <a:lnTo>
                  <a:pt x="184737" y="30987"/>
                </a:lnTo>
                <a:lnTo>
                  <a:pt x="186515" y="25400"/>
                </a:lnTo>
                <a:lnTo>
                  <a:pt x="187531" y="19050"/>
                </a:lnTo>
                <a:lnTo>
                  <a:pt x="189182" y="13208"/>
                </a:lnTo>
                <a:lnTo>
                  <a:pt x="190579" y="8636"/>
                </a:lnTo>
                <a:lnTo>
                  <a:pt x="192103" y="4445"/>
                </a:lnTo>
                <a:lnTo>
                  <a:pt x="193627" y="0"/>
                </a:lnTo>
                <a:lnTo>
                  <a:pt x="193698" y="9322"/>
                </a:lnTo>
                <a:lnTo>
                  <a:pt x="193436" y="18954"/>
                </a:lnTo>
                <a:lnTo>
                  <a:pt x="193841" y="27967"/>
                </a:lnTo>
                <a:lnTo>
                  <a:pt x="195913" y="35433"/>
                </a:lnTo>
                <a:lnTo>
                  <a:pt x="199262" y="34923"/>
                </a:lnTo>
                <a:lnTo>
                  <a:pt x="204708" y="29352"/>
                </a:lnTo>
                <a:lnTo>
                  <a:pt x="210200" y="22377"/>
                </a:lnTo>
                <a:lnTo>
                  <a:pt x="213693" y="17652"/>
                </a:lnTo>
                <a:lnTo>
                  <a:pt x="215852" y="444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21679" y="2347214"/>
            <a:ext cx="374650" cy="440690"/>
          </a:xfrm>
          <a:custGeom>
            <a:avLst/>
            <a:gdLst/>
            <a:ahLst/>
            <a:cxnLst/>
            <a:rect l="l" t="t" r="r" b="b"/>
            <a:pathLst>
              <a:path w="374650" h="440689">
                <a:moveTo>
                  <a:pt x="73707" y="440436"/>
                </a:moveTo>
                <a:lnTo>
                  <a:pt x="74723" y="433324"/>
                </a:lnTo>
                <a:lnTo>
                  <a:pt x="75485" y="426212"/>
                </a:lnTo>
                <a:lnTo>
                  <a:pt x="76755" y="419100"/>
                </a:lnTo>
                <a:lnTo>
                  <a:pt x="79313" y="405846"/>
                </a:lnTo>
                <a:lnTo>
                  <a:pt x="81216" y="397271"/>
                </a:lnTo>
                <a:lnTo>
                  <a:pt x="83238" y="389864"/>
                </a:lnTo>
                <a:lnTo>
                  <a:pt x="86153" y="380111"/>
                </a:lnTo>
                <a:lnTo>
                  <a:pt x="85461" y="364968"/>
                </a:lnTo>
                <a:lnTo>
                  <a:pt x="82978" y="319659"/>
                </a:lnTo>
                <a:lnTo>
                  <a:pt x="81073" y="310134"/>
                </a:lnTo>
                <a:lnTo>
                  <a:pt x="79930" y="305435"/>
                </a:lnTo>
                <a:lnTo>
                  <a:pt x="68389" y="273732"/>
                </a:lnTo>
                <a:lnTo>
                  <a:pt x="64379" y="263138"/>
                </a:lnTo>
                <a:lnTo>
                  <a:pt x="61261" y="252222"/>
                </a:lnTo>
                <a:lnTo>
                  <a:pt x="58568" y="239486"/>
                </a:lnTo>
                <a:lnTo>
                  <a:pt x="57912" y="237680"/>
                </a:lnTo>
                <a:lnTo>
                  <a:pt x="55850" y="234255"/>
                </a:lnTo>
                <a:lnTo>
                  <a:pt x="48942" y="216662"/>
                </a:lnTo>
                <a:lnTo>
                  <a:pt x="46402" y="209803"/>
                </a:lnTo>
                <a:lnTo>
                  <a:pt x="42719" y="195325"/>
                </a:lnTo>
                <a:lnTo>
                  <a:pt x="36496" y="152781"/>
                </a:lnTo>
                <a:lnTo>
                  <a:pt x="31718" y="136826"/>
                </a:lnTo>
                <a:lnTo>
                  <a:pt x="29263" y="128867"/>
                </a:lnTo>
                <a:lnTo>
                  <a:pt x="27225" y="120776"/>
                </a:lnTo>
                <a:lnTo>
                  <a:pt x="26082" y="116077"/>
                </a:lnTo>
                <a:lnTo>
                  <a:pt x="25574" y="111125"/>
                </a:lnTo>
                <a:lnTo>
                  <a:pt x="24050" y="106552"/>
                </a:lnTo>
                <a:lnTo>
                  <a:pt x="22399" y="101600"/>
                </a:lnTo>
                <a:lnTo>
                  <a:pt x="19478" y="97282"/>
                </a:lnTo>
                <a:lnTo>
                  <a:pt x="17827" y="92328"/>
                </a:lnTo>
                <a:lnTo>
                  <a:pt x="16430" y="87757"/>
                </a:lnTo>
                <a:lnTo>
                  <a:pt x="15922" y="82803"/>
                </a:lnTo>
                <a:lnTo>
                  <a:pt x="14779" y="78105"/>
                </a:lnTo>
                <a:lnTo>
                  <a:pt x="13890" y="74549"/>
                </a:lnTo>
                <a:lnTo>
                  <a:pt x="12747" y="71120"/>
                </a:lnTo>
                <a:lnTo>
                  <a:pt x="11731" y="67563"/>
                </a:lnTo>
                <a:lnTo>
                  <a:pt x="3133" y="73959"/>
                </a:lnTo>
                <a:lnTo>
                  <a:pt x="0" y="79009"/>
                </a:lnTo>
                <a:lnTo>
                  <a:pt x="1176" y="88084"/>
                </a:lnTo>
                <a:lnTo>
                  <a:pt x="5508" y="106552"/>
                </a:lnTo>
                <a:lnTo>
                  <a:pt x="6397" y="110744"/>
                </a:lnTo>
                <a:lnTo>
                  <a:pt x="9445" y="113791"/>
                </a:lnTo>
                <a:lnTo>
                  <a:pt x="11731" y="117221"/>
                </a:lnTo>
                <a:lnTo>
                  <a:pt x="14652" y="122047"/>
                </a:lnTo>
                <a:lnTo>
                  <a:pt x="18081" y="126491"/>
                </a:lnTo>
                <a:lnTo>
                  <a:pt x="21002" y="131445"/>
                </a:lnTo>
                <a:lnTo>
                  <a:pt x="24304" y="137160"/>
                </a:lnTo>
                <a:lnTo>
                  <a:pt x="26971" y="143510"/>
                </a:lnTo>
                <a:lnTo>
                  <a:pt x="30273" y="149225"/>
                </a:lnTo>
                <a:lnTo>
                  <a:pt x="33194" y="154177"/>
                </a:lnTo>
                <a:lnTo>
                  <a:pt x="36750" y="158496"/>
                </a:lnTo>
                <a:lnTo>
                  <a:pt x="39544" y="163449"/>
                </a:lnTo>
                <a:lnTo>
                  <a:pt x="46241" y="175664"/>
                </a:lnTo>
                <a:lnTo>
                  <a:pt x="49117" y="181641"/>
                </a:lnTo>
                <a:lnTo>
                  <a:pt x="52635" y="187380"/>
                </a:lnTo>
                <a:lnTo>
                  <a:pt x="81996" y="219652"/>
                </a:lnTo>
                <a:lnTo>
                  <a:pt x="92376" y="227330"/>
                </a:lnTo>
                <a:lnTo>
                  <a:pt x="101647" y="234441"/>
                </a:lnTo>
                <a:lnTo>
                  <a:pt x="103679" y="239140"/>
                </a:lnTo>
                <a:lnTo>
                  <a:pt x="105457" y="244094"/>
                </a:lnTo>
                <a:lnTo>
                  <a:pt x="107870" y="248665"/>
                </a:lnTo>
                <a:lnTo>
                  <a:pt x="111680" y="255905"/>
                </a:lnTo>
                <a:lnTo>
                  <a:pt x="117522" y="262000"/>
                </a:lnTo>
                <a:lnTo>
                  <a:pt x="120189" y="270001"/>
                </a:lnTo>
                <a:lnTo>
                  <a:pt x="122348" y="275844"/>
                </a:lnTo>
                <a:lnTo>
                  <a:pt x="124507" y="281686"/>
                </a:lnTo>
                <a:lnTo>
                  <a:pt x="126412" y="287655"/>
                </a:lnTo>
                <a:lnTo>
                  <a:pt x="129254" y="297156"/>
                </a:lnTo>
                <a:lnTo>
                  <a:pt x="132286" y="307657"/>
                </a:lnTo>
                <a:lnTo>
                  <a:pt x="134699" y="316158"/>
                </a:lnTo>
                <a:lnTo>
                  <a:pt x="135683" y="319659"/>
                </a:lnTo>
                <a:lnTo>
                  <a:pt x="133651" y="326771"/>
                </a:lnTo>
                <a:lnTo>
                  <a:pt x="132762" y="334390"/>
                </a:lnTo>
                <a:lnTo>
                  <a:pt x="129587" y="340995"/>
                </a:lnTo>
                <a:lnTo>
                  <a:pt x="127428" y="345439"/>
                </a:lnTo>
                <a:lnTo>
                  <a:pt x="123618" y="348488"/>
                </a:lnTo>
                <a:lnTo>
                  <a:pt x="120189" y="351663"/>
                </a:lnTo>
                <a:lnTo>
                  <a:pt x="112188" y="359283"/>
                </a:lnTo>
                <a:lnTo>
                  <a:pt x="110918" y="358775"/>
                </a:lnTo>
                <a:lnTo>
                  <a:pt x="101647" y="362331"/>
                </a:lnTo>
                <a:lnTo>
                  <a:pt x="87647" y="361596"/>
                </a:lnTo>
                <a:lnTo>
                  <a:pt x="73659" y="361029"/>
                </a:lnTo>
                <a:lnTo>
                  <a:pt x="59695" y="360223"/>
                </a:lnTo>
                <a:lnTo>
                  <a:pt x="45767" y="358775"/>
                </a:lnTo>
                <a:lnTo>
                  <a:pt x="38195" y="357503"/>
                </a:lnTo>
                <a:lnTo>
                  <a:pt x="29384" y="355552"/>
                </a:lnTo>
                <a:lnTo>
                  <a:pt x="23336" y="353435"/>
                </a:lnTo>
                <a:lnTo>
                  <a:pt x="24050" y="351663"/>
                </a:lnTo>
                <a:lnTo>
                  <a:pt x="42429" y="348158"/>
                </a:lnTo>
                <a:lnTo>
                  <a:pt x="61071" y="346678"/>
                </a:lnTo>
                <a:lnTo>
                  <a:pt x="79807" y="345912"/>
                </a:lnTo>
                <a:lnTo>
                  <a:pt x="98472" y="344550"/>
                </a:lnTo>
                <a:lnTo>
                  <a:pt x="105838" y="343788"/>
                </a:lnTo>
                <a:lnTo>
                  <a:pt x="112950" y="342138"/>
                </a:lnTo>
                <a:lnTo>
                  <a:pt x="120189" y="340995"/>
                </a:lnTo>
                <a:lnTo>
                  <a:pt x="124380" y="338582"/>
                </a:lnTo>
                <a:lnTo>
                  <a:pt x="128825" y="336803"/>
                </a:lnTo>
                <a:lnTo>
                  <a:pt x="132635" y="333883"/>
                </a:lnTo>
                <a:lnTo>
                  <a:pt x="160190" y="299493"/>
                </a:lnTo>
                <a:lnTo>
                  <a:pt x="160575" y="298418"/>
                </a:lnTo>
                <a:lnTo>
                  <a:pt x="161722" y="297295"/>
                </a:lnTo>
                <a:lnTo>
                  <a:pt x="166798" y="284099"/>
                </a:lnTo>
                <a:lnTo>
                  <a:pt x="169211" y="277240"/>
                </a:lnTo>
                <a:lnTo>
                  <a:pt x="170862" y="270001"/>
                </a:lnTo>
                <a:lnTo>
                  <a:pt x="173021" y="262889"/>
                </a:lnTo>
                <a:lnTo>
                  <a:pt x="176069" y="252222"/>
                </a:lnTo>
                <a:lnTo>
                  <a:pt x="179117" y="241553"/>
                </a:lnTo>
                <a:lnTo>
                  <a:pt x="181276" y="245110"/>
                </a:lnTo>
                <a:lnTo>
                  <a:pt x="181657" y="252222"/>
                </a:lnTo>
                <a:lnTo>
                  <a:pt x="185340" y="252222"/>
                </a:lnTo>
                <a:lnTo>
                  <a:pt x="190940" y="248223"/>
                </a:lnTo>
                <a:lnTo>
                  <a:pt x="195659" y="239188"/>
                </a:lnTo>
                <a:lnTo>
                  <a:pt x="199092" y="229558"/>
                </a:lnTo>
                <a:lnTo>
                  <a:pt x="200834" y="223774"/>
                </a:lnTo>
                <a:lnTo>
                  <a:pt x="203120" y="216788"/>
                </a:lnTo>
                <a:lnTo>
                  <a:pt x="207057" y="202437"/>
                </a:lnTo>
                <a:lnTo>
                  <a:pt x="208073" y="207263"/>
                </a:lnTo>
                <a:lnTo>
                  <a:pt x="206168" y="214884"/>
                </a:lnTo>
                <a:lnTo>
                  <a:pt x="210232" y="216662"/>
                </a:lnTo>
                <a:lnTo>
                  <a:pt x="214423" y="218694"/>
                </a:lnTo>
                <a:lnTo>
                  <a:pt x="219630" y="213613"/>
                </a:lnTo>
                <a:lnTo>
                  <a:pt x="222551" y="209550"/>
                </a:lnTo>
                <a:lnTo>
                  <a:pt x="225345" y="205866"/>
                </a:lnTo>
                <a:lnTo>
                  <a:pt x="224456" y="200025"/>
                </a:lnTo>
                <a:lnTo>
                  <a:pt x="225726" y="195325"/>
                </a:lnTo>
                <a:lnTo>
                  <a:pt x="226615" y="191770"/>
                </a:lnTo>
                <a:lnTo>
                  <a:pt x="227758" y="188213"/>
                </a:lnTo>
                <a:lnTo>
                  <a:pt x="228774" y="184658"/>
                </a:lnTo>
                <a:lnTo>
                  <a:pt x="229790" y="188213"/>
                </a:lnTo>
                <a:lnTo>
                  <a:pt x="231060" y="191770"/>
                </a:lnTo>
                <a:lnTo>
                  <a:pt x="231949" y="195325"/>
                </a:lnTo>
                <a:lnTo>
                  <a:pt x="233219" y="201168"/>
                </a:lnTo>
                <a:lnTo>
                  <a:pt x="229790" y="211962"/>
                </a:lnTo>
                <a:lnTo>
                  <a:pt x="234997" y="213106"/>
                </a:lnTo>
                <a:lnTo>
                  <a:pt x="240712" y="214502"/>
                </a:lnTo>
                <a:lnTo>
                  <a:pt x="243252" y="203708"/>
                </a:lnTo>
                <a:lnTo>
                  <a:pt x="247443" y="198882"/>
                </a:lnTo>
                <a:lnTo>
                  <a:pt x="250203" y="185578"/>
                </a:lnTo>
                <a:lnTo>
                  <a:pt x="250761" y="185229"/>
                </a:lnTo>
                <a:lnTo>
                  <a:pt x="253533" y="183737"/>
                </a:lnTo>
                <a:lnTo>
                  <a:pt x="262937" y="167005"/>
                </a:lnTo>
                <a:lnTo>
                  <a:pt x="264969" y="162687"/>
                </a:lnTo>
                <a:lnTo>
                  <a:pt x="264461" y="157352"/>
                </a:lnTo>
                <a:lnTo>
                  <a:pt x="265985" y="152781"/>
                </a:lnTo>
                <a:lnTo>
                  <a:pt x="267636" y="147827"/>
                </a:lnTo>
                <a:lnTo>
                  <a:pt x="270557" y="143510"/>
                </a:lnTo>
                <a:lnTo>
                  <a:pt x="272208" y="138557"/>
                </a:lnTo>
                <a:lnTo>
                  <a:pt x="280221" y="88632"/>
                </a:lnTo>
                <a:lnTo>
                  <a:pt x="281479" y="78105"/>
                </a:lnTo>
                <a:lnTo>
                  <a:pt x="275499" y="50889"/>
                </a:lnTo>
                <a:lnTo>
                  <a:pt x="271406" y="34591"/>
                </a:lnTo>
                <a:lnTo>
                  <a:pt x="269112" y="31509"/>
                </a:lnTo>
                <a:lnTo>
                  <a:pt x="268525" y="43942"/>
                </a:lnTo>
                <a:lnTo>
                  <a:pt x="269558" y="74185"/>
                </a:lnTo>
                <a:lnTo>
                  <a:pt x="272121" y="124539"/>
                </a:lnTo>
                <a:lnTo>
                  <a:pt x="276124" y="197300"/>
                </a:lnTo>
                <a:lnTo>
                  <a:pt x="281479" y="294766"/>
                </a:lnTo>
                <a:lnTo>
                  <a:pt x="282648" y="296735"/>
                </a:lnTo>
                <a:lnTo>
                  <a:pt x="284257" y="279749"/>
                </a:lnTo>
                <a:lnTo>
                  <a:pt x="286033" y="255190"/>
                </a:lnTo>
                <a:lnTo>
                  <a:pt x="287702" y="234441"/>
                </a:lnTo>
                <a:lnTo>
                  <a:pt x="285951" y="189346"/>
                </a:lnTo>
                <a:lnTo>
                  <a:pt x="285632" y="170476"/>
                </a:lnTo>
                <a:lnTo>
                  <a:pt x="285575" y="166719"/>
                </a:lnTo>
                <a:lnTo>
                  <a:pt x="284607" y="166962"/>
                </a:lnTo>
                <a:lnTo>
                  <a:pt x="281558" y="160094"/>
                </a:lnTo>
                <a:lnTo>
                  <a:pt x="275256" y="135000"/>
                </a:lnTo>
                <a:lnTo>
                  <a:pt x="273478" y="126873"/>
                </a:lnTo>
                <a:lnTo>
                  <a:pt x="273478" y="118363"/>
                </a:lnTo>
                <a:lnTo>
                  <a:pt x="272208" y="110109"/>
                </a:lnTo>
                <a:lnTo>
                  <a:pt x="270736" y="100359"/>
                </a:lnTo>
                <a:lnTo>
                  <a:pt x="269668" y="94599"/>
                </a:lnTo>
                <a:lnTo>
                  <a:pt x="268315" y="89481"/>
                </a:lnTo>
                <a:lnTo>
                  <a:pt x="265985" y="81661"/>
                </a:lnTo>
                <a:lnTo>
                  <a:pt x="265892" y="92686"/>
                </a:lnTo>
                <a:lnTo>
                  <a:pt x="265239" y="103949"/>
                </a:lnTo>
                <a:lnTo>
                  <a:pt x="265753" y="114736"/>
                </a:lnTo>
                <a:lnTo>
                  <a:pt x="269160" y="124333"/>
                </a:lnTo>
                <a:lnTo>
                  <a:pt x="272897" y="126436"/>
                </a:lnTo>
                <a:lnTo>
                  <a:pt x="277907" y="124777"/>
                </a:lnTo>
                <a:lnTo>
                  <a:pt x="283180" y="121118"/>
                </a:lnTo>
                <a:lnTo>
                  <a:pt x="287702" y="117221"/>
                </a:lnTo>
                <a:lnTo>
                  <a:pt x="292528" y="113030"/>
                </a:lnTo>
                <a:lnTo>
                  <a:pt x="293417" y="105028"/>
                </a:lnTo>
                <a:lnTo>
                  <a:pt x="296973" y="99440"/>
                </a:lnTo>
                <a:lnTo>
                  <a:pt x="305409" y="88193"/>
                </a:lnTo>
                <a:lnTo>
                  <a:pt x="306165" y="89757"/>
                </a:lnTo>
                <a:lnTo>
                  <a:pt x="306992" y="89082"/>
                </a:lnTo>
                <a:lnTo>
                  <a:pt x="315642" y="71120"/>
                </a:lnTo>
                <a:lnTo>
                  <a:pt x="318944" y="64135"/>
                </a:lnTo>
                <a:lnTo>
                  <a:pt x="322119" y="57023"/>
                </a:lnTo>
                <a:lnTo>
                  <a:pt x="324913" y="49784"/>
                </a:lnTo>
                <a:lnTo>
                  <a:pt x="327199" y="43941"/>
                </a:lnTo>
                <a:lnTo>
                  <a:pt x="328215" y="37337"/>
                </a:lnTo>
                <a:lnTo>
                  <a:pt x="331136" y="32003"/>
                </a:lnTo>
                <a:lnTo>
                  <a:pt x="333422" y="27686"/>
                </a:lnTo>
                <a:lnTo>
                  <a:pt x="337359" y="24891"/>
                </a:lnTo>
                <a:lnTo>
                  <a:pt x="340407" y="21336"/>
                </a:lnTo>
                <a:lnTo>
                  <a:pt x="344674" y="5334"/>
                </a:lnTo>
                <a:lnTo>
                  <a:pt x="346630" y="0"/>
                </a:lnTo>
                <a:lnTo>
                  <a:pt x="348587" y="5334"/>
                </a:lnTo>
                <a:lnTo>
                  <a:pt x="352853" y="21336"/>
                </a:lnTo>
                <a:lnTo>
                  <a:pt x="353383" y="41757"/>
                </a:lnTo>
                <a:lnTo>
                  <a:pt x="353758" y="62214"/>
                </a:lnTo>
                <a:lnTo>
                  <a:pt x="354443" y="82647"/>
                </a:lnTo>
                <a:lnTo>
                  <a:pt x="366442" y="117601"/>
                </a:lnTo>
                <a:lnTo>
                  <a:pt x="370125" y="117221"/>
                </a:lnTo>
                <a:lnTo>
                  <a:pt x="374570" y="11722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0610" y="4297895"/>
            <a:ext cx="3742429" cy="1885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34961" y="1872233"/>
            <a:ext cx="1675130" cy="1666239"/>
          </a:xfrm>
          <a:custGeom>
            <a:avLst/>
            <a:gdLst/>
            <a:ahLst/>
            <a:cxnLst/>
            <a:rect l="l" t="t" r="r" b="b"/>
            <a:pathLst>
              <a:path w="1675129" h="1666239">
                <a:moveTo>
                  <a:pt x="0" y="1067562"/>
                </a:moveTo>
                <a:lnTo>
                  <a:pt x="1087755" y="0"/>
                </a:lnTo>
                <a:lnTo>
                  <a:pt x="1674876" y="598169"/>
                </a:lnTo>
                <a:lnTo>
                  <a:pt x="587121" y="1665731"/>
                </a:lnTo>
                <a:lnTo>
                  <a:pt x="0" y="1067562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1497"/>
            <a:ext cx="3270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Best</a:t>
            </a:r>
            <a:r>
              <a:rPr sz="4000" spc="-55" dirty="0"/>
              <a:t> </a:t>
            </a:r>
            <a:r>
              <a:rPr sz="4000" spc="-5" dirty="0"/>
              <a:t>Practices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 2012 Project Lead The Way,</a:t>
            </a:r>
            <a:r>
              <a:rPr spc="-85" dirty="0"/>
              <a:t> </a:t>
            </a:r>
            <a:r>
              <a:rPr spc="-5" dirty="0"/>
              <a:t>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6482"/>
            <a:ext cx="7742555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Sign and date each page before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next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page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started.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colleague </a:t>
            </a:r>
            <a:r>
              <a:rPr sz="3200" spc="-1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mentor should  corroborate the events and </a:t>
            </a:r>
            <a:r>
              <a:rPr sz="3200" dirty="0">
                <a:latin typeface="Arial"/>
                <a:cs typeface="Arial"/>
              </a:rPr>
              <a:t>facts 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each  page and </a:t>
            </a:r>
            <a:r>
              <a:rPr sz="3200" dirty="0">
                <a:latin typeface="Arial"/>
                <a:cs typeface="Arial"/>
              </a:rPr>
              <a:t>sign as a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witness.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706567"/>
            <a:ext cx="70688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Store the notebook </a:t>
            </a:r>
            <a:r>
              <a:rPr sz="3200" dirty="0">
                <a:latin typeface="Arial"/>
                <a:cs typeface="Arial"/>
              </a:rPr>
              <a:t>in a safe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location.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6400" y="4267200"/>
            <a:ext cx="54864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</TotalTime>
  <Words>508</Words>
  <Application>Microsoft Macintosh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Retrospect</vt:lpstr>
      <vt:lpstr>Design Notebook</vt:lpstr>
      <vt:lpstr>Design Notebook Sections</vt:lpstr>
      <vt:lpstr>Standard Page Layout</vt:lpstr>
      <vt:lpstr>Best Practices</vt:lpstr>
      <vt:lpstr>Best Practices</vt:lpstr>
      <vt:lpstr>Best Practices</vt:lpstr>
      <vt:lpstr>Best Practices</vt:lpstr>
      <vt:lpstr>Best Practices</vt:lpstr>
      <vt:lpstr>Best Practices</vt:lpstr>
      <vt:lpstr>Best Practices</vt:lpstr>
      <vt:lpstr>Best Practices</vt:lpstr>
      <vt:lpstr>Best Practices</vt:lpstr>
      <vt:lpstr>PowerPoint Presentation</vt:lpstr>
      <vt:lpstr>Historical Example</vt:lpstr>
      <vt:lpstr>Historical Example</vt:lpstr>
      <vt:lpstr>Historical Example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U1 Engineering Notebook</dc:title>
  <dc:subject>IED - Lesson x.y - Lesson title</dc:subject>
  <dc:creator>IED Curriculum Team</dc:creator>
  <cp:lastModifiedBy>Acquesta, Brian C</cp:lastModifiedBy>
  <cp:revision>4</cp:revision>
  <dcterms:created xsi:type="dcterms:W3CDTF">2017-08-17T21:19:26Z</dcterms:created>
  <dcterms:modified xsi:type="dcterms:W3CDTF">2017-08-17T22:18:23Z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2017-08-17T00:00:00Z</vt:filetime>
  </property>
</Properties>
</file>