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6"/>
  </p:notesMasterIdLst>
  <p:sldIdLst>
    <p:sldId id="465" r:id="rId2"/>
    <p:sldId id="466" r:id="rId3"/>
    <p:sldId id="467" r:id="rId4"/>
    <p:sldId id="468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FDBFD"/>
    <a:srgbClr val="FF66FF"/>
    <a:srgbClr val="FF9900"/>
    <a:srgbClr val="009900"/>
    <a:srgbClr val="969696"/>
    <a:srgbClr val="000000"/>
    <a:srgbClr val="FA0000"/>
    <a:srgbClr val="C721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18"/>
    </p:cViewPr>
  </p:sorterViewPr>
  <p:notesViewPr>
    <p:cSldViewPr snapToGrid="0">
      <p:cViewPr varScale="1">
        <p:scale>
          <a:sx n="60" d="100"/>
          <a:sy n="60" d="100"/>
        </p:scale>
        <p:origin x="-1098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8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DE204681-71EE-DB40-8717-9889D42745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984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Times New Roman" charset="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Times New Roman" charset="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Times New Roman" charset="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Times New Roman" charset="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6"/>
          <p:cNvSpPr>
            <a:spLocks noChangeArrowheads="1"/>
          </p:cNvSpPr>
          <p:nvPr userDrawn="1"/>
        </p:nvSpPr>
        <p:spPr bwMode="ltGray">
          <a:xfrm>
            <a:off x="0" y="6553200"/>
            <a:ext cx="2752725" cy="3048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000">
              <a:solidFill>
                <a:srgbClr val="A1A1C1"/>
              </a:solidFill>
            </a:endParaRPr>
          </a:p>
        </p:txBody>
      </p:sp>
      <p:sp>
        <p:nvSpPr>
          <p:cNvPr id="5" name="Rectangle 78"/>
          <p:cNvSpPr>
            <a:spLocks noChangeArrowheads="1"/>
          </p:cNvSpPr>
          <p:nvPr userDrawn="1"/>
        </p:nvSpPr>
        <p:spPr bwMode="auto">
          <a:xfrm>
            <a:off x="914400" y="1524000"/>
            <a:ext cx="7610475" cy="14859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72"/>
          <p:cNvSpPr>
            <a:spLocks noChangeArrowheads="1"/>
          </p:cNvSpPr>
          <p:nvPr userDrawn="1"/>
        </p:nvSpPr>
        <p:spPr bwMode="ltGray">
          <a:xfrm>
            <a:off x="0" y="6553200"/>
            <a:ext cx="2752725" cy="3048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3"/>
          <p:cNvSpPr>
            <a:spLocks noChangeArrowheads="1"/>
          </p:cNvSpPr>
          <p:nvPr userDrawn="1"/>
        </p:nvSpPr>
        <p:spPr bwMode="ltGray">
          <a:xfrm>
            <a:off x="6391275" y="0"/>
            <a:ext cx="2752725" cy="3048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5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" name="Line 6"/>
            <p:cNvSpPr>
              <a:spLocks noChangeShapeType="1"/>
            </p:cNvSpPr>
            <p:nvPr userDrawn="1"/>
          </p:nvSpPr>
          <p:spPr bwMode="white">
            <a:xfrm>
              <a:off x="0" y="192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 userDrawn="1"/>
          </p:nvSpPr>
          <p:spPr bwMode="white">
            <a:xfrm>
              <a:off x="0" y="384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 userDrawn="1"/>
          </p:nvSpPr>
          <p:spPr bwMode="white">
            <a:xfrm>
              <a:off x="0" y="576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 userDrawn="1"/>
          </p:nvSpPr>
          <p:spPr bwMode="white">
            <a:xfrm>
              <a:off x="0" y="768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 userDrawn="1"/>
          </p:nvSpPr>
          <p:spPr bwMode="white">
            <a:xfrm>
              <a:off x="0" y="960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 userDrawn="1"/>
          </p:nvSpPr>
          <p:spPr bwMode="white">
            <a:xfrm>
              <a:off x="0" y="1152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2"/>
            <p:cNvSpPr>
              <a:spLocks noChangeShapeType="1"/>
            </p:cNvSpPr>
            <p:nvPr userDrawn="1"/>
          </p:nvSpPr>
          <p:spPr bwMode="white">
            <a:xfrm>
              <a:off x="0" y="1344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 userDrawn="1"/>
          </p:nvSpPr>
          <p:spPr bwMode="white">
            <a:xfrm>
              <a:off x="0" y="1536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 userDrawn="1"/>
          </p:nvSpPr>
          <p:spPr bwMode="white">
            <a:xfrm>
              <a:off x="0" y="1728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5"/>
            <p:cNvSpPr>
              <a:spLocks noChangeShapeType="1"/>
            </p:cNvSpPr>
            <p:nvPr userDrawn="1"/>
          </p:nvSpPr>
          <p:spPr bwMode="white">
            <a:xfrm>
              <a:off x="0" y="1920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6"/>
            <p:cNvSpPr>
              <a:spLocks noChangeShapeType="1"/>
            </p:cNvSpPr>
            <p:nvPr userDrawn="1"/>
          </p:nvSpPr>
          <p:spPr bwMode="white">
            <a:xfrm>
              <a:off x="0" y="2112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7"/>
            <p:cNvSpPr>
              <a:spLocks noChangeShapeType="1"/>
            </p:cNvSpPr>
            <p:nvPr userDrawn="1"/>
          </p:nvSpPr>
          <p:spPr bwMode="white">
            <a:xfrm>
              <a:off x="0" y="2304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8"/>
            <p:cNvSpPr>
              <a:spLocks noChangeShapeType="1"/>
            </p:cNvSpPr>
            <p:nvPr userDrawn="1"/>
          </p:nvSpPr>
          <p:spPr bwMode="white">
            <a:xfrm>
              <a:off x="0" y="2496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9"/>
            <p:cNvSpPr>
              <a:spLocks noChangeShapeType="1"/>
            </p:cNvSpPr>
            <p:nvPr userDrawn="1"/>
          </p:nvSpPr>
          <p:spPr bwMode="white">
            <a:xfrm>
              <a:off x="0" y="2688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20"/>
            <p:cNvSpPr>
              <a:spLocks noChangeShapeType="1"/>
            </p:cNvSpPr>
            <p:nvPr userDrawn="1"/>
          </p:nvSpPr>
          <p:spPr bwMode="white">
            <a:xfrm>
              <a:off x="0" y="2880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1"/>
            <p:cNvSpPr>
              <a:spLocks noChangeShapeType="1"/>
            </p:cNvSpPr>
            <p:nvPr userDrawn="1"/>
          </p:nvSpPr>
          <p:spPr bwMode="white">
            <a:xfrm>
              <a:off x="0" y="3072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2"/>
            <p:cNvSpPr>
              <a:spLocks noChangeShapeType="1"/>
            </p:cNvSpPr>
            <p:nvPr userDrawn="1"/>
          </p:nvSpPr>
          <p:spPr bwMode="white">
            <a:xfrm>
              <a:off x="0" y="3264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3"/>
            <p:cNvSpPr>
              <a:spLocks noChangeShapeType="1"/>
            </p:cNvSpPr>
            <p:nvPr userDrawn="1"/>
          </p:nvSpPr>
          <p:spPr bwMode="white">
            <a:xfrm>
              <a:off x="0" y="3456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24"/>
            <p:cNvSpPr>
              <a:spLocks noChangeShapeType="1"/>
            </p:cNvSpPr>
            <p:nvPr userDrawn="1"/>
          </p:nvSpPr>
          <p:spPr bwMode="white">
            <a:xfrm>
              <a:off x="0" y="3648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25"/>
            <p:cNvSpPr>
              <a:spLocks noChangeShapeType="1"/>
            </p:cNvSpPr>
            <p:nvPr userDrawn="1"/>
          </p:nvSpPr>
          <p:spPr bwMode="white">
            <a:xfrm>
              <a:off x="0" y="3840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6"/>
            <p:cNvSpPr>
              <a:spLocks noChangeShapeType="1"/>
            </p:cNvSpPr>
            <p:nvPr userDrawn="1"/>
          </p:nvSpPr>
          <p:spPr bwMode="white">
            <a:xfrm>
              <a:off x="0" y="4032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27"/>
            <p:cNvSpPr>
              <a:spLocks noChangeShapeType="1"/>
            </p:cNvSpPr>
            <p:nvPr userDrawn="1"/>
          </p:nvSpPr>
          <p:spPr bwMode="white">
            <a:xfrm>
              <a:off x="0" y="4224"/>
              <a:ext cx="5760" cy="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28"/>
            <p:cNvSpPr>
              <a:spLocks noChangeShapeType="1"/>
            </p:cNvSpPr>
            <p:nvPr userDrawn="1"/>
          </p:nvSpPr>
          <p:spPr bwMode="white">
            <a:xfrm>
              <a:off x="19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 userDrawn="1"/>
          </p:nvSpPr>
          <p:spPr bwMode="white">
            <a:xfrm>
              <a:off x="38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0"/>
            <p:cNvSpPr>
              <a:spLocks noChangeShapeType="1"/>
            </p:cNvSpPr>
            <p:nvPr userDrawn="1"/>
          </p:nvSpPr>
          <p:spPr bwMode="white">
            <a:xfrm>
              <a:off x="57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 userDrawn="1"/>
          </p:nvSpPr>
          <p:spPr bwMode="white">
            <a:xfrm>
              <a:off x="76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32"/>
            <p:cNvSpPr>
              <a:spLocks noChangeShapeType="1"/>
            </p:cNvSpPr>
            <p:nvPr userDrawn="1"/>
          </p:nvSpPr>
          <p:spPr bwMode="white">
            <a:xfrm>
              <a:off x="960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 userDrawn="1"/>
          </p:nvSpPr>
          <p:spPr bwMode="white">
            <a:xfrm>
              <a:off x="115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34"/>
            <p:cNvSpPr>
              <a:spLocks noChangeShapeType="1"/>
            </p:cNvSpPr>
            <p:nvPr userDrawn="1"/>
          </p:nvSpPr>
          <p:spPr bwMode="white">
            <a:xfrm>
              <a:off x="134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35"/>
            <p:cNvSpPr>
              <a:spLocks noChangeShapeType="1"/>
            </p:cNvSpPr>
            <p:nvPr userDrawn="1"/>
          </p:nvSpPr>
          <p:spPr bwMode="white">
            <a:xfrm>
              <a:off x="153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6"/>
            <p:cNvSpPr>
              <a:spLocks noChangeShapeType="1"/>
            </p:cNvSpPr>
            <p:nvPr userDrawn="1"/>
          </p:nvSpPr>
          <p:spPr bwMode="white">
            <a:xfrm>
              <a:off x="172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 userDrawn="1"/>
          </p:nvSpPr>
          <p:spPr bwMode="white">
            <a:xfrm>
              <a:off x="1920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38"/>
            <p:cNvSpPr>
              <a:spLocks noChangeShapeType="1"/>
            </p:cNvSpPr>
            <p:nvPr userDrawn="1"/>
          </p:nvSpPr>
          <p:spPr bwMode="white">
            <a:xfrm>
              <a:off x="211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 userDrawn="1"/>
          </p:nvSpPr>
          <p:spPr bwMode="white">
            <a:xfrm>
              <a:off x="230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40"/>
            <p:cNvSpPr>
              <a:spLocks noChangeShapeType="1"/>
            </p:cNvSpPr>
            <p:nvPr userDrawn="1"/>
          </p:nvSpPr>
          <p:spPr bwMode="white">
            <a:xfrm>
              <a:off x="249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 userDrawn="1"/>
          </p:nvSpPr>
          <p:spPr bwMode="white">
            <a:xfrm>
              <a:off x="268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2"/>
            <p:cNvSpPr>
              <a:spLocks noChangeShapeType="1"/>
            </p:cNvSpPr>
            <p:nvPr userDrawn="1"/>
          </p:nvSpPr>
          <p:spPr bwMode="white">
            <a:xfrm>
              <a:off x="2880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43"/>
            <p:cNvSpPr>
              <a:spLocks noChangeShapeType="1"/>
            </p:cNvSpPr>
            <p:nvPr userDrawn="1"/>
          </p:nvSpPr>
          <p:spPr bwMode="white">
            <a:xfrm>
              <a:off x="307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44"/>
            <p:cNvSpPr>
              <a:spLocks noChangeShapeType="1"/>
            </p:cNvSpPr>
            <p:nvPr userDrawn="1"/>
          </p:nvSpPr>
          <p:spPr bwMode="white">
            <a:xfrm>
              <a:off x="326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5"/>
            <p:cNvSpPr>
              <a:spLocks noChangeShapeType="1"/>
            </p:cNvSpPr>
            <p:nvPr userDrawn="1"/>
          </p:nvSpPr>
          <p:spPr bwMode="white">
            <a:xfrm>
              <a:off x="345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 userDrawn="1"/>
          </p:nvSpPr>
          <p:spPr bwMode="white">
            <a:xfrm>
              <a:off x="364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47"/>
            <p:cNvSpPr>
              <a:spLocks noChangeShapeType="1"/>
            </p:cNvSpPr>
            <p:nvPr userDrawn="1"/>
          </p:nvSpPr>
          <p:spPr bwMode="white">
            <a:xfrm>
              <a:off x="3840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 userDrawn="1"/>
          </p:nvSpPr>
          <p:spPr bwMode="white">
            <a:xfrm>
              <a:off x="403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49"/>
            <p:cNvSpPr>
              <a:spLocks noChangeShapeType="1"/>
            </p:cNvSpPr>
            <p:nvPr userDrawn="1"/>
          </p:nvSpPr>
          <p:spPr bwMode="white">
            <a:xfrm>
              <a:off x="422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50"/>
            <p:cNvSpPr>
              <a:spLocks noChangeShapeType="1"/>
            </p:cNvSpPr>
            <p:nvPr userDrawn="1"/>
          </p:nvSpPr>
          <p:spPr bwMode="white">
            <a:xfrm>
              <a:off x="441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1"/>
            <p:cNvSpPr>
              <a:spLocks noChangeShapeType="1"/>
            </p:cNvSpPr>
            <p:nvPr userDrawn="1"/>
          </p:nvSpPr>
          <p:spPr bwMode="white">
            <a:xfrm>
              <a:off x="460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2"/>
            <p:cNvSpPr>
              <a:spLocks noChangeShapeType="1"/>
            </p:cNvSpPr>
            <p:nvPr userDrawn="1"/>
          </p:nvSpPr>
          <p:spPr bwMode="white">
            <a:xfrm>
              <a:off x="4800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53"/>
            <p:cNvSpPr>
              <a:spLocks noChangeShapeType="1"/>
            </p:cNvSpPr>
            <p:nvPr userDrawn="1"/>
          </p:nvSpPr>
          <p:spPr bwMode="white">
            <a:xfrm>
              <a:off x="4992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4"/>
            <p:cNvSpPr>
              <a:spLocks noChangeShapeType="1"/>
            </p:cNvSpPr>
            <p:nvPr userDrawn="1"/>
          </p:nvSpPr>
          <p:spPr bwMode="white">
            <a:xfrm>
              <a:off x="5184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5"/>
            <p:cNvSpPr>
              <a:spLocks noChangeShapeType="1"/>
            </p:cNvSpPr>
            <p:nvPr userDrawn="1"/>
          </p:nvSpPr>
          <p:spPr bwMode="white">
            <a:xfrm>
              <a:off x="5376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6"/>
            <p:cNvSpPr>
              <a:spLocks noChangeShapeType="1"/>
            </p:cNvSpPr>
            <p:nvPr userDrawn="1"/>
          </p:nvSpPr>
          <p:spPr bwMode="white">
            <a:xfrm>
              <a:off x="5568" y="0"/>
              <a:ext cx="0" cy="4320"/>
            </a:xfrm>
            <a:prstGeom prst="line">
              <a:avLst/>
            </a:prstGeom>
            <a:noFill/>
            <a:ln w="9525">
              <a:pattFill prst="pct30">
                <a:fgClr>
                  <a:schemeClr val="folHlink"/>
                </a:fgClr>
                <a:bgClr>
                  <a:schemeClr val="bg1"/>
                </a:bgClr>
              </a:patt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Line 64"/>
          <p:cNvSpPr>
            <a:spLocks noChangeShapeType="1"/>
          </p:cNvSpPr>
          <p:nvPr/>
        </p:nvSpPr>
        <p:spPr bwMode="ltGray">
          <a:xfrm flipV="1">
            <a:off x="2368550" y="5492750"/>
            <a:ext cx="60452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65"/>
          <p:cNvSpPr>
            <a:spLocks noChangeShapeType="1"/>
          </p:cNvSpPr>
          <p:nvPr/>
        </p:nvSpPr>
        <p:spPr bwMode="ltGray">
          <a:xfrm flipH="1">
            <a:off x="8229600" y="3127375"/>
            <a:ext cx="0" cy="287655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Arc 66"/>
          <p:cNvSpPr>
            <a:spLocks/>
          </p:cNvSpPr>
          <p:nvPr/>
        </p:nvSpPr>
        <p:spPr bwMode="ltGray">
          <a:xfrm rot="5400000">
            <a:off x="8109744" y="5360194"/>
            <a:ext cx="247650" cy="249238"/>
          </a:xfrm>
          <a:custGeom>
            <a:avLst/>
            <a:gdLst>
              <a:gd name="T0" fmla="*/ 121053 w 43195"/>
              <a:gd name="T1" fmla="*/ 29 h 43200"/>
              <a:gd name="T2" fmla="*/ 0 w 43195"/>
              <a:gd name="T3" fmla="*/ 127250 h 43200"/>
              <a:gd name="T4" fmla="*/ 123811 w 43195"/>
              <a:gd name="T5" fmla="*/ 12461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5" h="43200" fill="none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</a:path>
              <a:path w="43195" h="43200" stroke="0" extrusionOk="0">
                <a:moveTo>
                  <a:pt x="21114" y="5"/>
                </a:moveTo>
                <a:cubicBezTo>
                  <a:pt x="21274" y="1"/>
                  <a:pt x="21434" y="-1"/>
                  <a:pt x="21595" y="0"/>
                </a:cubicBezTo>
                <a:cubicBezTo>
                  <a:pt x="33524" y="0"/>
                  <a:pt x="43195" y="9670"/>
                  <a:pt x="43195" y="21600"/>
                </a:cubicBezTo>
                <a:cubicBezTo>
                  <a:pt x="43195" y="33529"/>
                  <a:pt x="33524" y="43200"/>
                  <a:pt x="21595" y="43200"/>
                </a:cubicBezTo>
                <a:cubicBezTo>
                  <a:pt x="9843" y="43200"/>
                  <a:pt x="247" y="33805"/>
                  <a:pt x="-1" y="22056"/>
                </a:cubicBezTo>
                <a:lnTo>
                  <a:pt x="21595" y="21600"/>
                </a:lnTo>
                <a:lnTo>
                  <a:pt x="21114" y="5"/>
                </a:lnTo>
                <a:close/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6"/>
          <p:cNvSpPr>
            <a:spLocks noChangeShapeType="1"/>
          </p:cNvSpPr>
          <p:nvPr userDrawn="1"/>
        </p:nvSpPr>
        <p:spPr bwMode="ltGray">
          <a:xfrm>
            <a:off x="8839200" y="0"/>
            <a:ext cx="0" cy="2362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Line 77"/>
          <p:cNvSpPr>
            <a:spLocks noChangeShapeType="1"/>
          </p:cNvSpPr>
          <p:nvPr userDrawn="1"/>
        </p:nvSpPr>
        <p:spPr bwMode="auto">
          <a:xfrm>
            <a:off x="8972550" y="0"/>
            <a:ext cx="0" cy="181927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" name="Line 80"/>
          <p:cNvSpPr>
            <a:spLocks noChangeShapeType="1"/>
          </p:cNvSpPr>
          <p:nvPr userDrawn="1"/>
        </p:nvSpPr>
        <p:spPr bwMode="auto">
          <a:xfrm>
            <a:off x="581025" y="1524000"/>
            <a:ext cx="7432675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6" name="Line 81"/>
          <p:cNvSpPr>
            <a:spLocks noChangeShapeType="1"/>
          </p:cNvSpPr>
          <p:nvPr userDrawn="1"/>
        </p:nvSpPr>
        <p:spPr bwMode="auto">
          <a:xfrm>
            <a:off x="914400" y="1219200"/>
            <a:ext cx="0" cy="104775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7" name="Oval 79"/>
          <p:cNvSpPr>
            <a:spLocks noChangeArrowheads="1"/>
          </p:cNvSpPr>
          <p:nvPr userDrawn="1"/>
        </p:nvSpPr>
        <p:spPr bwMode="auto">
          <a:xfrm>
            <a:off x="676275" y="1285875"/>
            <a:ext cx="466725" cy="466725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Rectangle 82"/>
          <p:cNvSpPr>
            <a:spLocks noChangeArrowheads="1"/>
          </p:cNvSpPr>
          <p:nvPr userDrawn="1"/>
        </p:nvSpPr>
        <p:spPr bwMode="auto">
          <a:xfrm>
            <a:off x="935038" y="1274763"/>
            <a:ext cx="255587" cy="23971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83"/>
          <p:cNvSpPr>
            <a:spLocks noChangeShapeType="1"/>
          </p:cNvSpPr>
          <p:nvPr userDrawn="1"/>
        </p:nvSpPr>
        <p:spPr bwMode="auto">
          <a:xfrm>
            <a:off x="0" y="3355975"/>
            <a:ext cx="4867275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AutoShape 85">
            <a:hlinkClick r:id="" action="ppaction://hlinkshowjump?jump=firstslide" highlightClick="1"/>
          </p:cNvPr>
          <p:cNvSpPr>
            <a:spLocks noChangeArrowheads="1"/>
          </p:cNvSpPr>
          <p:nvPr userDrawn="1"/>
        </p:nvSpPr>
        <p:spPr bwMode="auto">
          <a:xfrm>
            <a:off x="8523288" y="0"/>
            <a:ext cx="327025" cy="309563"/>
          </a:xfrm>
          <a:prstGeom prst="actionButtonHome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9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1104900" y="1466850"/>
            <a:ext cx="7319963" cy="1466850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9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516063" y="3554413"/>
            <a:ext cx="6400800" cy="1789112"/>
          </a:xfrm>
        </p:spPr>
        <p:txBody>
          <a:bodyPr anchor="b"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3549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3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385763"/>
            <a:ext cx="2060575" cy="6169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0375" y="385763"/>
            <a:ext cx="6030913" cy="6169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45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025" y="385763"/>
            <a:ext cx="8123238" cy="752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0375" y="1336675"/>
            <a:ext cx="4041775" cy="5218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336675"/>
            <a:ext cx="4043363" cy="5218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612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60375" y="385763"/>
            <a:ext cx="8243888" cy="6169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10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954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1336675"/>
            <a:ext cx="4041775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336675"/>
            <a:ext cx="4043363" cy="521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63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25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03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532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7"/>
          <p:cNvSpPr>
            <a:spLocks noChangeArrowheads="1"/>
          </p:cNvSpPr>
          <p:nvPr userDrawn="1"/>
        </p:nvSpPr>
        <p:spPr bwMode="ltGray">
          <a:xfrm>
            <a:off x="0" y="6553200"/>
            <a:ext cx="2752725" cy="3048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000">
              <a:solidFill>
                <a:srgbClr val="A1A1C1"/>
              </a:solidFill>
            </a:endParaRPr>
          </a:p>
        </p:txBody>
      </p:sp>
      <p:sp>
        <p:nvSpPr>
          <p:cNvPr id="1027" name="Rectangle 83"/>
          <p:cNvSpPr>
            <a:spLocks noChangeArrowheads="1"/>
          </p:cNvSpPr>
          <p:nvPr userDrawn="1"/>
        </p:nvSpPr>
        <p:spPr bwMode="ltGray">
          <a:xfrm>
            <a:off x="6391275" y="0"/>
            <a:ext cx="2752725" cy="3048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78"/>
          <p:cNvSpPr>
            <a:spLocks noChangeArrowheads="1"/>
          </p:cNvSpPr>
          <p:nvPr userDrawn="1"/>
        </p:nvSpPr>
        <p:spPr bwMode="auto">
          <a:xfrm>
            <a:off x="457200" y="419100"/>
            <a:ext cx="8239125" cy="752475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9" name="Group 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49" name="Group 4"/>
            <p:cNvGrpSpPr>
              <a:grpSpLocks/>
            </p:cNvGrpSpPr>
            <p:nvPr userDrawn="1"/>
          </p:nvGrpSpPr>
          <p:grpSpPr bwMode="auto">
            <a:xfrm>
              <a:off x="0" y="192"/>
              <a:ext cx="5760" cy="4032"/>
              <a:chOff x="0" y="192"/>
              <a:chExt cx="5760" cy="4032"/>
            </a:xfrm>
          </p:grpSpPr>
          <p:sp>
            <p:nvSpPr>
              <p:cNvPr id="1080" name="Line 5"/>
              <p:cNvSpPr>
                <a:spLocks noChangeShapeType="1"/>
              </p:cNvSpPr>
              <p:nvPr userDrawn="1"/>
            </p:nvSpPr>
            <p:spPr bwMode="white">
              <a:xfrm>
                <a:off x="0" y="192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6"/>
              <p:cNvSpPr>
                <a:spLocks noChangeShapeType="1"/>
              </p:cNvSpPr>
              <p:nvPr userDrawn="1"/>
            </p:nvSpPr>
            <p:spPr bwMode="white">
              <a:xfrm>
                <a:off x="0" y="384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7"/>
              <p:cNvSpPr>
                <a:spLocks noChangeShapeType="1"/>
              </p:cNvSpPr>
              <p:nvPr userDrawn="1"/>
            </p:nvSpPr>
            <p:spPr bwMode="white">
              <a:xfrm>
                <a:off x="0" y="576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8"/>
              <p:cNvSpPr>
                <a:spLocks noChangeShapeType="1"/>
              </p:cNvSpPr>
              <p:nvPr userDrawn="1"/>
            </p:nvSpPr>
            <p:spPr bwMode="white">
              <a:xfrm>
                <a:off x="0" y="768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9"/>
              <p:cNvSpPr>
                <a:spLocks noChangeShapeType="1"/>
              </p:cNvSpPr>
              <p:nvPr userDrawn="1"/>
            </p:nvSpPr>
            <p:spPr bwMode="white">
              <a:xfrm>
                <a:off x="0" y="960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10"/>
              <p:cNvSpPr>
                <a:spLocks noChangeShapeType="1"/>
              </p:cNvSpPr>
              <p:nvPr userDrawn="1"/>
            </p:nvSpPr>
            <p:spPr bwMode="white">
              <a:xfrm>
                <a:off x="0" y="1152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11"/>
              <p:cNvSpPr>
                <a:spLocks noChangeShapeType="1"/>
              </p:cNvSpPr>
              <p:nvPr userDrawn="1"/>
            </p:nvSpPr>
            <p:spPr bwMode="white">
              <a:xfrm>
                <a:off x="0" y="1344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12"/>
              <p:cNvSpPr>
                <a:spLocks noChangeShapeType="1"/>
              </p:cNvSpPr>
              <p:nvPr userDrawn="1"/>
            </p:nvSpPr>
            <p:spPr bwMode="white">
              <a:xfrm>
                <a:off x="0" y="1536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Line 13"/>
              <p:cNvSpPr>
                <a:spLocks noChangeShapeType="1"/>
              </p:cNvSpPr>
              <p:nvPr userDrawn="1"/>
            </p:nvSpPr>
            <p:spPr bwMode="white">
              <a:xfrm>
                <a:off x="0" y="1728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Line 14"/>
              <p:cNvSpPr>
                <a:spLocks noChangeShapeType="1"/>
              </p:cNvSpPr>
              <p:nvPr userDrawn="1"/>
            </p:nvSpPr>
            <p:spPr bwMode="white">
              <a:xfrm>
                <a:off x="0" y="1920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Line 15"/>
              <p:cNvSpPr>
                <a:spLocks noChangeShapeType="1"/>
              </p:cNvSpPr>
              <p:nvPr userDrawn="1"/>
            </p:nvSpPr>
            <p:spPr bwMode="white">
              <a:xfrm>
                <a:off x="0" y="2112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Line 16"/>
              <p:cNvSpPr>
                <a:spLocks noChangeShapeType="1"/>
              </p:cNvSpPr>
              <p:nvPr userDrawn="1"/>
            </p:nvSpPr>
            <p:spPr bwMode="white">
              <a:xfrm>
                <a:off x="0" y="2304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Line 17"/>
              <p:cNvSpPr>
                <a:spLocks noChangeShapeType="1"/>
              </p:cNvSpPr>
              <p:nvPr userDrawn="1"/>
            </p:nvSpPr>
            <p:spPr bwMode="white">
              <a:xfrm>
                <a:off x="0" y="2496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Line 18"/>
              <p:cNvSpPr>
                <a:spLocks noChangeShapeType="1"/>
              </p:cNvSpPr>
              <p:nvPr userDrawn="1"/>
            </p:nvSpPr>
            <p:spPr bwMode="white">
              <a:xfrm>
                <a:off x="0" y="2688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19"/>
              <p:cNvSpPr>
                <a:spLocks noChangeShapeType="1"/>
              </p:cNvSpPr>
              <p:nvPr userDrawn="1"/>
            </p:nvSpPr>
            <p:spPr bwMode="white">
              <a:xfrm>
                <a:off x="0" y="2880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20"/>
              <p:cNvSpPr>
                <a:spLocks noChangeShapeType="1"/>
              </p:cNvSpPr>
              <p:nvPr userDrawn="1"/>
            </p:nvSpPr>
            <p:spPr bwMode="white">
              <a:xfrm>
                <a:off x="0" y="3072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21"/>
              <p:cNvSpPr>
                <a:spLocks noChangeShapeType="1"/>
              </p:cNvSpPr>
              <p:nvPr userDrawn="1"/>
            </p:nvSpPr>
            <p:spPr bwMode="white">
              <a:xfrm>
                <a:off x="0" y="3264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22"/>
              <p:cNvSpPr>
                <a:spLocks noChangeShapeType="1"/>
              </p:cNvSpPr>
              <p:nvPr userDrawn="1"/>
            </p:nvSpPr>
            <p:spPr bwMode="white">
              <a:xfrm>
                <a:off x="0" y="3456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23"/>
              <p:cNvSpPr>
                <a:spLocks noChangeShapeType="1"/>
              </p:cNvSpPr>
              <p:nvPr userDrawn="1"/>
            </p:nvSpPr>
            <p:spPr bwMode="white">
              <a:xfrm>
                <a:off x="0" y="3648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24"/>
              <p:cNvSpPr>
                <a:spLocks noChangeShapeType="1"/>
              </p:cNvSpPr>
              <p:nvPr userDrawn="1"/>
            </p:nvSpPr>
            <p:spPr bwMode="white">
              <a:xfrm>
                <a:off x="0" y="3840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25"/>
              <p:cNvSpPr>
                <a:spLocks noChangeShapeType="1"/>
              </p:cNvSpPr>
              <p:nvPr userDrawn="1"/>
            </p:nvSpPr>
            <p:spPr bwMode="white">
              <a:xfrm>
                <a:off x="0" y="4032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26"/>
              <p:cNvSpPr>
                <a:spLocks noChangeShapeType="1"/>
              </p:cNvSpPr>
              <p:nvPr userDrawn="1"/>
            </p:nvSpPr>
            <p:spPr bwMode="white">
              <a:xfrm>
                <a:off x="0" y="4224"/>
                <a:ext cx="5760" cy="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0" name="Group 27"/>
            <p:cNvGrpSpPr>
              <a:grpSpLocks/>
            </p:cNvGrpSpPr>
            <p:nvPr userDrawn="1"/>
          </p:nvGrpSpPr>
          <p:grpSpPr bwMode="auto">
            <a:xfrm>
              <a:off x="192" y="0"/>
              <a:ext cx="5376" cy="4320"/>
              <a:chOff x="192" y="0"/>
              <a:chExt cx="5376" cy="4320"/>
            </a:xfrm>
          </p:grpSpPr>
          <p:sp>
            <p:nvSpPr>
              <p:cNvPr id="1051" name="Line 28"/>
              <p:cNvSpPr>
                <a:spLocks noChangeShapeType="1"/>
              </p:cNvSpPr>
              <p:nvPr userDrawn="1"/>
            </p:nvSpPr>
            <p:spPr bwMode="white">
              <a:xfrm>
                <a:off x="19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Line 29"/>
              <p:cNvSpPr>
                <a:spLocks noChangeShapeType="1"/>
              </p:cNvSpPr>
              <p:nvPr userDrawn="1"/>
            </p:nvSpPr>
            <p:spPr bwMode="white">
              <a:xfrm>
                <a:off x="38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Line 30"/>
              <p:cNvSpPr>
                <a:spLocks noChangeShapeType="1"/>
              </p:cNvSpPr>
              <p:nvPr userDrawn="1"/>
            </p:nvSpPr>
            <p:spPr bwMode="white">
              <a:xfrm>
                <a:off x="57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31"/>
              <p:cNvSpPr>
                <a:spLocks noChangeShapeType="1"/>
              </p:cNvSpPr>
              <p:nvPr userDrawn="1"/>
            </p:nvSpPr>
            <p:spPr bwMode="white">
              <a:xfrm>
                <a:off x="76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32"/>
              <p:cNvSpPr>
                <a:spLocks noChangeShapeType="1"/>
              </p:cNvSpPr>
              <p:nvPr userDrawn="1"/>
            </p:nvSpPr>
            <p:spPr bwMode="white">
              <a:xfrm>
                <a:off x="960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33"/>
              <p:cNvSpPr>
                <a:spLocks noChangeShapeType="1"/>
              </p:cNvSpPr>
              <p:nvPr userDrawn="1"/>
            </p:nvSpPr>
            <p:spPr bwMode="white">
              <a:xfrm>
                <a:off x="115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34"/>
              <p:cNvSpPr>
                <a:spLocks noChangeShapeType="1"/>
              </p:cNvSpPr>
              <p:nvPr userDrawn="1"/>
            </p:nvSpPr>
            <p:spPr bwMode="white">
              <a:xfrm>
                <a:off x="134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35"/>
              <p:cNvSpPr>
                <a:spLocks noChangeShapeType="1"/>
              </p:cNvSpPr>
              <p:nvPr userDrawn="1"/>
            </p:nvSpPr>
            <p:spPr bwMode="white">
              <a:xfrm>
                <a:off x="153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36"/>
              <p:cNvSpPr>
                <a:spLocks noChangeShapeType="1"/>
              </p:cNvSpPr>
              <p:nvPr userDrawn="1"/>
            </p:nvSpPr>
            <p:spPr bwMode="white">
              <a:xfrm>
                <a:off x="172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37"/>
              <p:cNvSpPr>
                <a:spLocks noChangeShapeType="1"/>
              </p:cNvSpPr>
              <p:nvPr userDrawn="1"/>
            </p:nvSpPr>
            <p:spPr bwMode="white">
              <a:xfrm>
                <a:off x="1920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38"/>
              <p:cNvSpPr>
                <a:spLocks noChangeShapeType="1"/>
              </p:cNvSpPr>
              <p:nvPr userDrawn="1"/>
            </p:nvSpPr>
            <p:spPr bwMode="white">
              <a:xfrm>
                <a:off x="211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39"/>
              <p:cNvSpPr>
                <a:spLocks noChangeShapeType="1"/>
              </p:cNvSpPr>
              <p:nvPr userDrawn="1"/>
            </p:nvSpPr>
            <p:spPr bwMode="white">
              <a:xfrm>
                <a:off x="230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40"/>
              <p:cNvSpPr>
                <a:spLocks noChangeShapeType="1"/>
              </p:cNvSpPr>
              <p:nvPr userDrawn="1"/>
            </p:nvSpPr>
            <p:spPr bwMode="white">
              <a:xfrm>
                <a:off x="249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41"/>
              <p:cNvSpPr>
                <a:spLocks noChangeShapeType="1"/>
              </p:cNvSpPr>
              <p:nvPr userDrawn="1"/>
            </p:nvSpPr>
            <p:spPr bwMode="white">
              <a:xfrm>
                <a:off x="268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42"/>
              <p:cNvSpPr>
                <a:spLocks noChangeShapeType="1"/>
              </p:cNvSpPr>
              <p:nvPr userDrawn="1"/>
            </p:nvSpPr>
            <p:spPr bwMode="white">
              <a:xfrm>
                <a:off x="2880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43"/>
              <p:cNvSpPr>
                <a:spLocks noChangeShapeType="1"/>
              </p:cNvSpPr>
              <p:nvPr userDrawn="1"/>
            </p:nvSpPr>
            <p:spPr bwMode="white">
              <a:xfrm>
                <a:off x="307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44"/>
              <p:cNvSpPr>
                <a:spLocks noChangeShapeType="1"/>
              </p:cNvSpPr>
              <p:nvPr userDrawn="1"/>
            </p:nvSpPr>
            <p:spPr bwMode="white">
              <a:xfrm>
                <a:off x="326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45"/>
              <p:cNvSpPr>
                <a:spLocks noChangeShapeType="1"/>
              </p:cNvSpPr>
              <p:nvPr userDrawn="1"/>
            </p:nvSpPr>
            <p:spPr bwMode="white">
              <a:xfrm>
                <a:off x="345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46"/>
              <p:cNvSpPr>
                <a:spLocks noChangeShapeType="1"/>
              </p:cNvSpPr>
              <p:nvPr userDrawn="1"/>
            </p:nvSpPr>
            <p:spPr bwMode="white">
              <a:xfrm>
                <a:off x="364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47"/>
              <p:cNvSpPr>
                <a:spLocks noChangeShapeType="1"/>
              </p:cNvSpPr>
              <p:nvPr userDrawn="1"/>
            </p:nvSpPr>
            <p:spPr bwMode="white">
              <a:xfrm>
                <a:off x="3840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48"/>
              <p:cNvSpPr>
                <a:spLocks noChangeShapeType="1"/>
              </p:cNvSpPr>
              <p:nvPr userDrawn="1"/>
            </p:nvSpPr>
            <p:spPr bwMode="white">
              <a:xfrm>
                <a:off x="403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49"/>
              <p:cNvSpPr>
                <a:spLocks noChangeShapeType="1"/>
              </p:cNvSpPr>
              <p:nvPr userDrawn="1"/>
            </p:nvSpPr>
            <p:spPr bwMode="white">
              <a:xfrm>
                <a:off x="422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50"/>
              <p:cNvSpPr>
                <a:spLocks noChangeShapeType="1"/>
              </p:cNvSpPr>
              <p:nvPr userDrawn="1"/>
            </p:nvSpPr>
            <p:spPr bwMode="white">
              <a:xfrm>
                <a:off x="441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51"/>
              <p:cNvSpPr>
                <a:spLocks noChangeShapeType="1"/>
              </p:cNvSpPr>
              <p:nvPr userDrawn="1"/>
            </p:nvSpPr>
            <p:spPr bwMode="white">
              <a:xfrm>
                <a:off x="460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52"/>
              <p:cNvSpPr>
                <a:spLocks noChangeShapeType="1"/>
              </p:cNvSpPr>
              <p:nvPr userDrawn="1"/>
            </p:nvSpPr>
            <p:spPr bwMode="white">
              <a:xfrm>
                <a:off x="4800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53"/>
              <p:cNvSpPr>
                <a:spLocks noChangeShapeType="1"/>
              </p:cNvSpPr>
              <p:nvPr userDrawn="1"/>
            </p:nvSpPr>
            <p:spPr bwMode="white">
              <a:xfrm>
                <a:off x="4992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54"/>
              <p:cNvSpPr>
                <a:spLocks noChangeShapeType="1"/>
              </p:cNvSpPr>
              <p:nvPr userDrawn="1"/>
            </p:nvSpPr>
            <p:spPr bwMode="white">
              <a:xfrm>
                <a:off x="5184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55"/>
              <p:cNvSpPr>
                <a:spLocks noChangeShapeType="1"/>
              </p:cNvSpPr>
              <p:nvPr userDrawn="1"/>
            </p:nvSpPr>
            <p:spPr bwMode="white">
              <a:xfrm>
                <a:off x="5376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56"/>
              <p:cNvSpPr>
                <a:spLocks noChangeShapeType="1"/>
              </p:cNvSpPr>
              <p:nvPr userDrawn="1"/>
            </p:nvSpPr>
            <p:spPr bwMode="white">
              <a:xfrm>
                <a:off x="5568" y="0"/>
                <a:ext cx="0" cy="4320"/>
              </a:xfrm>
              <a:prstGeom prst="line">
                <a:avLst/>
              </a:prstGeom>
              <a:noFill/>
              <a:ln w="9525">
                <a:pattFill prst="pct30">
                  <a:fgClr>
                    <a:schemeClr val="folHlink"/>
                  </a:fgClr>
                  <a:bgClr>
                    <a:schemeClr val="bg1"/>
                  </a:bgClr>
                </a:patt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0" name="Line 58"/>
          <p:cNvSpPr>
            <a:spLocks noChangeShapeType="1"/>
          </p:cNvSpPr>
          <p:nvPr userDrawn="1"/>
        </p:nvSpPr>
        <p:spPr bwMode="ltGray">
          <a:xfrm>
            <a:off x="8839200" y="0"/>
            <a:ext cx="0" cy="23622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1" name="Group 59"/>
          <p:cNvGrpSpPr>
            <a:grpSpLocks/>
          </p:cNvGrpSpPr>
          <p:nvPr userDrawn="1"/>
        </p:nvGrpSpPr>
        <p:grpSpPr bwMode="auto">
          <a:xfrm>
            <a:off x="119063" y="1120775"/>
            <a:ext cx="1784350" cy="2324100"/>
            <a:chOff x="96" y="916"/>
            <a:chExt cx="2208" cy="2876"/>
          </a:xfrm>
        </p:grpSpPr>
        <p:sp>
          <p:nvSpPr>
            <p:cNvPr id="1046" name="Line 60"/>
            <p:cNvSpPr>
              <a:spLocks noChangeShapeType="1"/>
            </p:cNvSpPr>
            <p:nvPr userDrawn="1"/>
          </p:nvSpPr>
          <p:spPr bwMode="ltGray">
            <a:xfrm flipH="1">
              <a:off x="96" y="1038"/>
              <a:ext cx="2208" cy="0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Line 61"/>
            <p:cNvSpPr>
              <a:spLocks noChangeShapeType="1"/>
            </p:cNvSpPr>
            <p:nvPr userDrawn="1"/>
          </p:nvSpPr>
          <p:spPr bwMode="ltGray">
            <a:xfrm>
              <a:off x="336" y="920"/>
              <a:ext cx="0" cy="287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Arc 62"/>
            <p:cNvSpPr>
              <a:spLocks/>
            </p:cNvSpPr>
            <p:nvPr userDrawn="1"/>
          </p:nvSpPr>
          <p:spPr bwMode="ltGray">
            <a:xfrm flipH="1">
              <a:off x="218" y="916"/>
              <a:ext cx="238" cy="240"/>
            </a:xfrm>
            <a:custGeom>
              <a:avLst/>
              <a:gdLst>
                <a:gd name="T0" fmla="*/ 116 w 43195"/>
                <a:gd name="T1" fmla="*/ 0 h 43200"/>
                <a:gd name="T2" fmla="*/ 0 w 43195"/>
                <a:gd name="T3" fmla="*/ 123 h 43200"/>
                <a:gd name="T4" fmla="*/ 119 w 43195"/>
                <a:gd name="T5" fmla="*/ 12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195" h="43200" fill="none" extrusionOk="0">
                  <a:moveTo>
                    <a:pt x="21114" y="5"/>
                  </a:moveTo>
                  <a:cubicBezTo>
                    <a:pt x="21274" y="1"/>
                    <a:pt x="21434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cubicBezTo>
                    <a:pt x="43195" y="33529"/>
                    <a:pt x="33524" y="43200"/>
                    <a:pt x="21595" y="43200"/>
                  </a:cubicBezTo>
                  <a:cubicBezTo>
                    <a:pt x="9843" y="43200"/>
                    <a:pt x="247" y="33805"/>
                    <a:pt x="-1" y="22056"/>
                  </a:cubicBezTo>
                </a:path>
                <a:path w="43195" h="43200" stroke="0" extrusionOk="0">
                  <a:moveTo>
                    <a:pt x="21114" y="5"/>
                  </a:moveTo>
                  <a:cubicBezTo>
                    <a:pt x="21274" y="1"/>
                    <a:pt x="21434" y="-1"/>
                    <a:pt x="21595" y="0"/>
                  </a:cubicBezTo>
                  <a:cubicBezTo>
                    <a:pt x="33524" y="0"/>
                    <a:pt x="43195" y="9670"/>
                    <a:pt x="43195" y="21600"/>
                  </a:cubicBezTo>
                  <a:cubicBezTo>
                    <a:pt x="43195" y="33529"/>
                    <a:pt x="33524" y="43200"/>
                    <a:pt x="21595" y="43200"/>
                  </a:cubicBezTo>
                  <a:cubicBezTo>
                    <a:pt x="9843" y="43200"/>
                    <a:pt x="247" y="33805"/>
                    <a:pt x="-1" y="22056"/>
                  </a:cubicBezTo>
                  <a:lnTo>
                    <a:pt x="21595" y="21600"/>
                  </a:lnTo>
                  <a:lnTo>
                    <a:pt x="21114" y="5"/>
                  </a:lnTo>
                  <a:close/>
                </a:path>
              </a:pathLst>
            </a:cu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2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581025" y="385763"/>
            <a:ext cx="812323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3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0375" y="1336675"/>
            <a:ext cx="8237538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" name="Line 70"/>
          <p:cNvSpPr>
            <a:spLocks noChangeShapeType="1"/>
          </p:cNvSpPr>
          <p:nvPr userDrawn="1"/>
        </p:nvSpPr>
        <p:spPr bwMode="auto">
          <a:xfrm>
            <a:off x="123825" y="419100"/>
            <a:ext cx="824865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5" name="Line 71"/>
          <p:cNvSpPr>
            <a:spLocks noChangeShapeType="1"/>
          </p:cNvSpPr>
          <p:nvPr userDrawn="1"/>
        </p:nvSpPr>
        <p:spPr bwMode="auto">
          <a:xfrm>
            <a:off x="457200" y="114300"/>
            <a:ext cx="0" cy="104775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6" name="Line 73"/>
          <p:cNvSpPr>
            <a:spLocks noChangeShapeType="1"/>
          </p:cNvSpPr>
          <p:nvPr userDrawn="1"/>
        </p:nvSpPr>
        <p:spPr bwMode="auto">
          <a:xfrm>
            <a:off x="8848725" y="5486400"/>
            <a:ext cx="0" cy="10668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7" name="Line 74"/>
          <p:cNvSpPr>
            <a:spLocks noChangeShapeType="1"/>
          </p:cNvSpPr>
          <p:nvPr userDrawn="1"/>
        </p:nvSpPr>
        <p:spPr bwMode="auto">
          <a:xfrm flipH="1">
            <a:off x="7762875" y="6562725"/>
            <a:ext cx="108585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8" name="Line 75"/>
          <p:cNvSpPr>
            <a:spLocks noChangeShapeType="1"/>
          </p:cNvSpPr>
          <p:nvPr userDrawn="1"/>
        </p:nvSpPr>
        <p:spPr bwMode="auto">
          <a:xfrm>
            <a:off x="8982075" y="5791200"/>
            <a:ext cx="0" cy="914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9" name="Line 76"/>
          <p:cNvSpPr>
            <a:spLocks noChangeShapeType="1"/>
          </p:cNvSpPr>
          <p:nvPr userDrawn="1"/>
        </p:nvSpPr>
        <p:spPr bwMode="auto">
          <a:xfrm flipH="1">
            <a:off x="8096250" y="6705600"/>
            <a:ext cx="885825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0" name="Line 77"/>
          <p:cNvSpPr>
            <a:spLocks noChangeShapeType="1"/>
          </p:cNvSpPr>
          <p:nvPr userDrawn="1"/>
        </p:nvSpPr>
        <p:spPr bwMode="auto">
          <a:xfrm>
            <a:off x="8972550" y="0"/>
            <a:ext cx="0" cy="1819275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1" name="Oval 69"/>
          <p:cNvSpPr>
            <a:spLocks noChangeArrowheads="1"/>
          </p:cNvSpPr>
          <p:nvPr userDrawn="1"/>
        </p:nvSpPr>
        <p:spPr bwMode="auto">
          <a:xfrm>
            <a:off x="219075" y="180975"/>
            <a:ext cx="466725" cy="466725"/>
          </a:xfrm>
          <a:prstGeom prst="ellips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2" name="Rectangle 72"/>
          <p:cNvSpPr>
            <a:spLocks noChangeArrowheads="1"/>
          </p:cNvSpPr>
          <p:nvPr userDrawn="1"/>
        </p:nvSpPr>
        <p:spPr bwMode="auto">
          <a:xfrm>
            <a:off x="466725" y="171450"/>
            <a:ext cx="233363" cy="2381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3" name="Line 80"/>
          <p:cNvSpPr>
            <a:spLocks noChangeShapeType="1"/>
          </p:cNvSpPr>
          <p:nvPr userDrawn="1"/>
        </p:nvSpPr>
        <p:spPr bwMode="auto">
          <a:xfrm>
            <a:off x="608013" y="161925"/>
            <a:ext cx="0" cy="247650"/>
          </a:xfrm>
          <a:prstGeom prst="line">
            <a:avLst/>
          </a:prstGeom>
          <a:noFill/>
          <a:ln w="9525">
            <a:pattFill prst="pct60">
              <a:fgClr>
                <a:schemeClr val="bg1"/>
              </a:fgClr>
              <a:bgClr>
                <a:schemeClr val="folHlink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" name="Line 81"/>
          <p:cNvSpPr>
            <a:spLocks noChangeShapeType="1"/>
          </p:cNvSpPr>
          <p:nvPr userDrawn="1"/>
        </p:nvSpPr>
        <p:spPr bwMode="auto">
          <a:xfrm flipH="1">
            <a:off x="465138" y="306388"/>
            <a:ext cx="238125" cy="0"/>
          </a:xfrm>
          <a:prstGeom prst="line">
            <a:avLst/>
          </a:prstGeom>
          <a:noFill/>
          <a:ln w="9525">
            <a:pattFill prst="pct60">
              <a:fgClr>
                <a:schemeClr val="bg1"/>
              </a:fgClr>
              <a:bgClr>
                <a:schemeClr val="folHlink"/>
              </a:bgClr>
            </a:patt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5" name="AutoShape 85">
            <a:hlinkClick r:id="" action="ppaction://hlinkshowjump?jump=firstslide" highlightClick="1"/>
          </p:cNvPr>
          <p:cNvSpPr>
            <a:spLocks noChangeArrowheads="1"/>
          </p:cNvSpPr>
          <p:nvPr userDrawn="1"/>
        </p:nvSpPr>
        <p:spPr bwMode="auto">
          <a:xfrm>
            <a:off x="8523288" y="0"/>
            <a:ext cx="327025" cy="309563"/>
          </a:xfrm>
          <a:prstGeom prst="actionButtonHome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charset="0"/>
          <a:cs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charset="0"/>
          <a:cs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charset="0"/>
          <a:cs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charset="0"/>
          <a:cs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cs typeface="Times New Roman" pitchFamily="18" charset="0"/>
        </a:defRPr>
      </a:lvl9pPr>
    </p:titleStyle>
    <p:bodyStyle>
      <a:lvl1pPr marL="400050" indent="-4000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Ø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1030288" indent="-5159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→"/>
        <a:defRPr sz="2800">
          <a:solidFill>
            <a:schemeClr val="tx1"/>
          </a:solidFill>
          <a:latin typeface="+mn-lt"/>
          <a:ea typeface="Times New Roman" charset="0"/>
          <a:cs typeface="+mn-cs"/>
        </a:defRPr>
      </a:lvl2pPr>
      <a:lvl3pPr marL="1439863" indent="-2952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  <a:ea typeface="Times New Roman" charset="0"/>
          <a:cs typeface="+mn-cs"/>
        </a:defRPr>
      </a:lvl3pPr>
      <a:lvl4pPr marL="1839913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Times New Roman" charset="0"/>
          <a:cs typeface="+mn-cs"/>
        </a:defRPr>
      </a:lvl4pPr>
      <a:lvl5pPr marL="2238375" indent="-2841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charset="0"/>
        <a:buChar char="o"/>
        <a:defRPr sz="2000">
          <a:solidFill>
            <a:schemeClr val="tx1"/>
          </a:solidFill>
          <a:latin typeface="+mn-lt"/>
          <a:ea typeface="Times New Roman" charset="0"/>
          <a:cs typeface="+mn-cs"/>
        </a:defRPr>
      </a:lvl5pPr>
      <a:lvl6pPr marL="2695575" indent="-284163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6pPr>
      <a:lvl7pPr marL="3152775" indent="-284163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7pPr>
      <a:lvl8pPr marL="3609975" indent="-284163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8pPr>
      <a:lvl9pPr marL="4067175" indent="-284163" algn="l" rtl="0" fontAlgn="base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Wood Joints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lvl="1" indent="0" algn="r">
              <a:buNone/>
            </a:pPr>
            <a:r>
              <a:rPr lang="en-US" altLang="en-US" sz="2000" dirty="0"/>
              <a:t>How will the joint be used?</a:t>
            </a:r>
          </a:p>
          <a:p>
            <a:pPr marL="514350" lvl="1" indent="0" algn="r">
              <a:buNone/>
            </a:pPr>
            <a:r>
              <a:rPr lang="en-US" altLang="en-US" sz="2000" dirty="0"/>
              <a:t>How durable does it need to be?</a:t>
            </a:r>
          </a:p>
          <a:p>
            <a:pPr marL="514350" lvl="1" indent="0" algn="r">
              <a:buNone/>
            </a:pPr>
            <a:r>
              <a:rPr lang="en-US" altLang="en-US" sz="2000" dirty="0"/>
              <a:t>What appearance does it have to have</a:t>
            </a:r>
            <a:r>
              <a:rPr lang="en-US" altLang="en-US" sz="2000" dirty="0" smtClean="0"/>
              <a:t>?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499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 Joints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Joints</a:t>
            </a:r>
          </a:p>
          <a:p>
            <a:pPr lvl="1"/>
            <a:r>
              <a:rPr lang="en-US" dirty="0" smtClean="0"/>
              <a:t>the securing </a:t>
            </a:r>
            <a:r>
              <a:rPr lang="en-US" dirty="0"/>
              <a:t>or fastening together of two or more </a:t>
            </a:r>
            <a:r>
              <a:rPr lang="en-US" dirty="0" smtClean="0"/>
              <a:t>structural members.</a:t>
            </a:r>
            <a:endParaRPr lang="en-US" dirty="0"/>
          </a:p>
          <a:p>
            <a:r>
              <a:rPr lang="en-US" dirty="0" smtClean="0"/>
              <a:t>Joint </a:t>
            </a:r>
            <a:r>
              <a:rPr lang="en-US" dirty="0"/>
              <a:t>s</a:t>
            </a:r>
            <a:r>
              <a:rPr lang="en-US" dirty="0" smtClean="0"/>
              <a:t>election depends on:</a:t>
            </a:r>
            <a:endParaRPr lang="en-US" dirty="0"/>
          </a:p>
          <a:p>
            <a:pPr lvl="1"/>
            <a:r>
              <a:rPr lang="en-US" dirty="0"/>
              <a:t>The strength</a:t>
            </a:r>
          </a:p>
          <a:p>
            <a:pPr lvl="1"/>
            <a:r>
              <a:rPr lang="en-US" dirty="0"/>
              <a:t>The appearance</a:t>
            </a:r>
          </a:p>
          <a:p>
            <a:pPr lvl="1"/>
            <a:r>
              <a:rPr lang="en-US" dirty="0"/>
              <a:t>The difficulty of fabrication</a:t>
            </a:r>
          </a:p>
          <a:p>
            <a:pPr lvl="1"/>
            <a:r>
              <a:rPr lang="en-US" dirty="0"/>
              <a:t>The equipment available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7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 Joints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r>
              <a:rPr lang="en-US" sz="2000" dirty="0" smtClean="0"/>
              <a:t>Butt Joint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	</a:t>
            </a:r>
          </a:p>
          <a:p>
            <a:r>
              <a:rPr lang="en-US" sz="2000" dirty="0" smtClean="0"/>
              <a:t>Butt Joint </a:t>
            </a:r>
          </a:p>
          <a:p>
            <a:pPr marL="0" indent="0">
              <a:buNone/>
            </a:pPr>
            <a:r>
              <a:rPr lang="en-US" sz="2000" dirty="0" smtClean="0"/>
              <a:t>      with Gusset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Notch Joint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r>
              <a:rPr lang="en-US" sz="2000" dirty="0"/>
              <a:t>90 degree</a:t>
            </a:r>
          </a:p>
          <a:p>
            <a:pPr marL="0" indent="0">
              <a:buNone/>
            </a:pPr>
            <a:r>
              <a:rPr lang="en-US" sz="2000" dirty="0" smtClean="0"/>
              <a:t>       L-Lap </a:t>
            </a:r>
            <a:r>
              <a:rPr lang="en-US" sz="2000" dirty="0"/>
              <a:t>Joint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90 degree cross </a:t>
            </a:r>
          </a:p>
          <a:p>
            <a:pPr marL="0" indent="0">
              <a:buNone/>
            </a:pPr>
            <a:r>
              <a:rPr lang="en-US" sz="2000" dirty="0" smtClean="0"/>
              <a:t>      Lap Joint</a:t>
            </a:r>
          </a:p>
        </p:txBody>
      </p:sp>
      <p:pic>
        <p:nvPicPr>
          <p:cNvPr id="4" name="il_fi" descr="http://www.woodworkbasics.com/image-files/butt-jo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8389" y="2105736"/>
            <a:ext cx="1085850" cy="1189265"/>
          </a:xfrm>
          <a:prstGeom prst="rect">
            <a:avLst/>
          </a:prstGeom>
          <a:noFill/>
        </p:spPr>
      </p:pic>
      <p:pic>
        <p:nvPicPr>
          <p:cNvPr id="5" name="il_fi" descr="http://www.merriam-webster.com/art/dict/thumb/gusse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2278" y="3432304"/>
            <a:ext cx="742950" cy="1143000"/>
          </a:xfrm>
          <a:prstGeom prst="rect">
            <a:avLst/>
          </a:prstGeom>
          <a:noFill/>
        </p:spPr>
      </p:pic>
      <p:sp>
        <p:nvSpPr>
          <p:cNvPr id="7" name="Cube 6"/>
          <p:cNvSpPr/>
          <p:nvPr/>
        </p:nvSpPr>
        <p:spPr>
          <a:xfrm rot="16200000">
            <a:off x="6373761" y="3344458"/>
            <a:ext cx="1104161" cy="21453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100"/>
          </a:p>
        </p:txBody>
      </p:sp>
      <p:sp>
        <p:nvSpPr>
          <p:cNvPr id="8" name="Cube 7"/>
          <p:cNvSpPr/>
          <p:nvPr/>
        </p:nvSpPr>
        <p:spPr>
          <a:xfrm rot="10800000">
            <a:off x="6842152" y="2832470"/>
            <a:ext cx="1124403" cy="247409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ctr">
              <a:buFont typeface="Arial" panose="020B0604020202020204" pitchFamily="34" charset="0"/>
              <a:buChar char="•"/>
            </a:pPr>
            <a:endParaRPr lang="en-US" sz="1100"/>
          </a:p>
        </p:txBody>
      </p:sp>
      <p:pic>
        <p:nvPicPr>
          <p:cNvPr id="9" name="il_fi" descr="http://t2.gstatic.com/images?q=tbn:ANd9GcR9AzEk2mUwlpEPFNNdcSvWPjrQRIJDe_HAHoG7expFVgIwgbHW3yZsrC6k"/>
          <p:cNvPicPr>
            <a:picLocks noChangeAspect="1" noChangeArrowheads="1"/>
          </p:cNvPicPr>
          <p:nvPr/>
        </p:nvPicPr>
        <p:blipFill>
          <a:blip r:embed="rId4" cstate="print"/>
          <a:srcRect l="35409" t="40306" r="41634" b="31123"/>
          <a:stretch>
            <a:fillRect/>
          </a:stretch>
        </p:blipFill>
        <p:spPr bwMode="auto">
          <a:xfrm>
            <a:off x="7274177" y="4291846"/>
            <a:ext cx="1057275" cy="1003515"/>
          </a:xfrm>
          <a:prstGeom prst="rect">
            <a:avLst/>
          </a:prstGeom>
          <a:noFill/>
        </p:spPr>
      </p:pic>
      <p:pic>
        <p:nvPicPr>
          <p:cNvPr id="17" name="Picture 16" descr="http://www.mr-dt.com/images/HOUSINGJOIN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36478" y="4846422"/>
            <a:ext cx="2166673" cy="9048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85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Wood Joints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r>
              <a:rPr lang="en-US" sz="2000" dirty="0" smtClean="0"/>
              <a:t>90 degree </a:t>
            </a:r>
          </a:p>
          <a:p>
            <a:pPr marL="0" indent="0">
              <a:buNone/>
            </a:pPr>
            <a:r>
              <a:rPr lang="en-US" sz="2000" dirty="0" smtClean="0"/>
              <a:t>      L-Half –Lap </a:t>
            </a:r>
          </a:p>
          <a:p>
            <a:pPr marL="0" indent="0">
              <a:buNone/>
            </a:pPr>
            <a:r>
              <a:rPr lang="en-US" sz="2000" dirty="0" smtClean="0"/>
              <a:t>      Joint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	</a:t>
            </a:r>
          </a:p>
          <a:p>
            <a:r>
              <a:rPr lang="en-US" sz="2000" dirty="0" smtClean="0"/>
              <a:t>90 degree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Cross-Half-Lap </a:t>
            </a:r>
          </a:p>
          <a:p>
            <a:pPr marL="0" indent="0">
              <a:buNone/>
            </a:pPr>
            <a:r>
              <a:rPr lang="en-US" sz="2000" dirty="0" smtClean="0"/>
              <a:t>      Joint</a:t>
            </a:r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60/120 degree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Cross Half-Lap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Joint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r>
              <a:rPr lang="en-US" sz="2000" dirty="0" smtClean="0"/>
              <a:t>Laminated 2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piece Joint</a:t>
            </a:r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Laminated 3 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piece Joint</a:t>
            </a:r>
          </a:p>
        </p:txBody>
      </p:sp>
      <p:pic>
        <p:nvPicPr>
          <p:cNvPr id="11" name="Picture 10" descr="http://www.mr-dt.com/images/hal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9137" y="1848522"/>
            <a:ext cx="2377440" cy="1114425"/>
          </a:xfrm>
          <a:prstGeom prst="rect">
            <a:avLst/>
          </a:prstGeom>
          <a:noFill/>
        </p:spPr>
      </p:pic>
      <p:pic>
        <p:nvPicPr>
          <p:cNvPr id="12" name="Picture 11" descr="exploded halving j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40504" y="3561218"/>
            <a:ext cx="1390650" cy="1048229"/>
          </a:xfrm>
          <a:prstGeom prst="rect">
            <a:avLst/>
          </a:prstGeom>
          <a:noFill/>
        </p:spPr>
      </p:pic>
      <p:pic>
        <p:nvPicPr>
          <p:cNvPr id="16" name="il_fi" descr="http://sawdustmaking.com/woodjoints/images/f05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40504" y="5172311"/>
            <a:ext cx="1886105" cy="976522"/>
          </a:xfrm>
          <a:prstGeom prst="rect">
            <a:avLst/>
          </a:prstGeom>
          <a:noFill/>
        </p:spPr>
      </p:pic>
      <p:sp>
        <p:nvSpPr>
          <p:cNvPr id="18" name="Cube 17"/>
          <p:cNvSpPr/>
          <p:nvPr/>
        </p:nvSpPr>
        <p:spPr>
          <a:xfrm>
            <a:off x="7049180" y="3243262"/>
            <a:ext cx="1866900" cy="30480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  <p:sp>
        <p:nvSpPr>
          <p:cNvPr id="19" name="Cube 18"/>
          <p:cNvSpPr/>
          <p:nvPr/>
        </p:nvSpPr>
        <p:spPr>
          <a:xfrm>
            <a:off x="6715805" y="3005137"/>
            <a:ext cx="1866900" cy="30480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  <p:sp>
        <p:nvSpPr>
          <p:cNvPr id="20" name="Cube 19"/>
          <p:cNvSpPr/>
          <p:nvPr/>
        </p:nvSpPr>
        <p:spPr>
          <a:xfrm>
            <a:off x="6555922" y="5104747"/>
            <a:ext cx="1866900" cy="30480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  <p:sp>
        <p:nvSpPr>
          <p:cNvPr id="21" name="Cube 20"/>
          <p:cNvSpPr/>
          <p:nvPr/>
        </p:nvSpPr>
        <p:spPr>
          <a:xfrm>
            <a:off x="7165522" y="4857097"/>
            <a:ext cx="1866900" cy="30480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  <p:sp>
        <p:nvSpPr>
          <p:cNvPr id="22" name="Cube 21"/>
          <p:cNvSpPr/>
          <p:nvPr/>
        </p:nvSpPr>
        <p:spPr>
          <a:xfrm>
            <a:off x="6555922" y="4609447"/>
            <a:ext cx="1866900" cy="304800"/>
          </a:xfrm>
          <a:prstGeom prst="cube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77110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hlink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2903</TotalTime>
  <Words>91</Words>
  <Application>Microsoft Office PowerPoint</Application>
  <PresentationFormat>On-screen Show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Times New Roman</vt:lpstr>
      <vt:lpstr>Wingdings</vt:lpstr>
      <vt:lpstr>Blueprint</vt:lpstr>
      <vt:lpstr>Wood Joints</vt:lpstr>
      <vt:lpstr>Wood Joints</vt:lpstr>
      <vt:lpstr>Wood Joints</vt:lpstr>
      <vt:lpstr>Wood Joints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Graphics</dc:title>
  <dc:creator>NASTIE</dc:creator>
  <cp:lastModifiedBy>Acquesta, Brian C</cp:lastModifiedBy>
  <cp:revision>292</cp:revision>
  <cp:lastPrinted>1601-01-01T00:00:00Z</cp:lastPrinted>
  <dcterms:created xsi:type="dcterms:W3CDTF">2002-08-10T14:51:23Z</dcterms:created>
  <dcterms:modified xsi:type="dcterms:W3CDTF">2018-03-02T17:53:38Z</dcterms:modified>
</cp:coreProperties>
</file>