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19"/>
  </p:notesMasterIdLst>
  <p:sldIdLst>
    <p:sldId id="261" r:id="rId2"/>
    <p:sldId id="436" r:id="rId3"/>
    <p:sldId id="460" r:id="rId4"/>
    <p:sldId id="461" r:id="rId5"/>
    <p:sldId id="456" r:id="rId6"/>
    <p:sldId id="457" r:id="rId7"/>
    <p:sldId id="458" r:id="rId8"/>
    <p:sldId id="459" r:id="rId9"/>
    <p:sldId id="435" r:id="rId10"/>
    <p:sldId id="437" r:id="rId11"/>
    <p:sldId id="438" r:id="rId12"/>
    <p:sldId id="439" r:id="rId13"/>
    <p:sldId id="440" r:id="rId14"/>
    <p:sldId id="442" r:id="rId15"/>
    <p:sldId id="444" r:id="rId16"/>
    <p:sldId id="446" r:id="rId17"/>
    <p:sldId id="452"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Arial" panose="020B0604020202020204" pitchFamily="34"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Arial" panose="020B0604020202020204" pitchFamily="34"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Arial" panose="020B0604020202020204" pitchFamily="34"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Arial" panose="020B060402020202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DBFD"/>
    <a:srgbClr val="FF66FF"/>
    <a:srgbClr val="FF9900"/>
    <a:srgbClr val="009900"/>
    <a:srgbClr val="969696"/>
    <a:srgbClr val="000000"/>
    <a:srgbClr val="FA0000"/>
    <a:srgbClr val="C721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46" autoAdjust="0"/>
    <p:restoredTop sz="91368" autoAdjust="0"/>
  </p:normalViewPr>
  <p:slideViewPr>
    <p:cSldViewPr snapToGrid="0">
      <p:cViewPr varScale="1">
        <p:scale>
          <a:sx n="105" d="100"/>
          <a:sy n="105" d="100"/>
        </p:scale>
        <p:origin x="20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18"/>
    </p:cViewPr>
  </p:sorterViewPr>
  <p:notesViewPr>
    <p:cSldViewPr snapToGrid="0">
      <p:cViewPr varScale="1">
        <p:scale>
          <a:sx n="60" d="100"/>
          <a:sy n="60" d="100"/>
        </p:scale>
        <p:origin x="-109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968C9AFF-CB28-4827-A36F-19FD9129800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98307" name="Rectangle 3">
            <a:extLst>
              <a:ext uri="{FF2B5EF4-FFF2-40B4-BE49-F238E27FC236}">
                <a16:creationId xmlns:a16="http://schemas.microsoft.com/office/drawing/2014/main" id="{DB9BC38A-638F-4552-9BFF-36FE4C1E144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14340" name="Rectangle 4">
            <a:extLst>
              <a:ext uri="{FF2B5EF4-FFF2-40B4-BE49-F238E27FC236}">
                <a16:creationId xmlns:a16="http://schemas.microsoft.com/office/drawing/2014/main" id="{4AAF8909-50CF-443D-958E-AA6257CCEA10}"/>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a:extLst>
              <a:ext uri="{FF2B5EF4-FFF2-40B4-BE49-F238E27FC236}">
                <a16:creationId xmlns:a16="http://schemas.microsoft.com/office/drawing/2014/main" id="{A0760FF3-5B4F-4369-8BC2-64BB402FADAF}"/>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a:extLst>
              <a:ext uri="{FF2B5EF4-FFF2-40B4-BE49-F238E27FC236}">
                <a16:creationId xmlns:a16="http://schemas.microsoft.com/office/drawing/2014/main" id="{388AC393-13F7-4D72-93BB-74803A00722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98311" name="Rectangle 7">
            <a:extLst>
              <a:ext uri="{FF2B5EF4-FFF2-40B4-BE49-F238E27FC236}">
                <a16:creationId xmlns:a16="http://schemas.microsoft.com/office/drawing/2014/main" id="{9BAB1B4A-E245-4C91-B409-DDBEA55E95D9}"/>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58B94A7E-A61D-4161-A8B7-6E40A944AC1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6">
            <a:extLst>
              <a:ext uri="{FF2B5EF4-FFF2-40B4-BE49-F238E27FC236}">
                <a16:creationId xmlns:a16="http://schemas.microsoft.com/office/drawing/2014/main" id="{119D2DE9-AE9F-4E2D-85FA-D54974844F5D}"/>
              </a:ext>
            </a:extLst>
          </p:cNvPr>
          <p:cNvSpPr>
            <a:spLocks noChangeArrowheads="1"/>
          </p:cNvSpPr>
          <p:nvPr userDrawn="1"/>
        </p:nvSpPr>
        <p:spPr bwMode="ltGray">
          <a:xfrm>
            <a:off x="0" y="6553200"/>
            <a:ext cx="2752725" cy="3048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1000">
              <a:solidFill>
                <a:srgbClr val="A1A1C1"/>
              </a:solidFill>
              <a:latin typeface="Arial" charset="0"/>
            </a:endParaRPr>
          </a:p>
        </p:txBody>
      </p:sp>
      <p:sp>
        <p:nvSpPr>
          <p:cNvPr id="5" name="Rectangle 4">
            <a:extLst>
              <a:ext uri="{FF2B5EF4-FFF2-40B4-BE49-F238E27FC236}">
                <a16:creationId xmlns:a16="http://schemas.microsoft.com/office/drawing/2014/main" id="{14CC101B-57B0-421F-B995-444B8CF6A859}"/>
              </a:ext>
            </a:extLst>
          </p:cNvPr>
          <p:cNvSpPr>
            <a:spLocks noChangeArrowheads="1"/>
          </p:cNvSpPr>
          <p:nvPr userDrawn="1"/>
        </p:nvSpPr>
        <p:spPr bwMode="auto">
          <a:xfrm>
            <a:off x="914400" y="1524000"/>
            <a:ext cx="7610475" cy="1485900"/>
          </a:xfrm>
          <a:prstGeom prst="rect">
            <a:avLst/>
          </a:prstGeom>
          <a:gradFill rotWithShape="1">
            <a:gsLst>
              <a:gs pos="0">
                <a:schemeClr val="folHlink"/>
              </a:gs>
              <a:gs pos="100000">
                <a:srgbClr val="FFFFFF"/>
              </a:gs>
            </a:gsLst>
            <a:lin ang="0" scaled="1"/>
          </a:gradFill>
          <a:ln w="9525">
            <a:solidFill>
              <a:schemeClr val="bg1"/>
            </a:solidFill>
            <a:miter lim="800000"/>
            <a:headEnd/>
            <a:tailEnd/>
          </a:ln>
          <a:effectLst/>
        </p:spPr>
        <p:txBody>
          <a:bodyPr wrap="none" anchor="ctr"/>
          <a:lstStyle/>
          <a:p>
            <a:pPr>
              <a:defRPr/>
            </a:pPr>
            <a:endParaRPr lang="en-US">
              <a:latin typeface="Arial" charset="0"/>
            </a:endParaRPr>
          </a:p>
        </p:txBody>
      </p:sp>
      <p:sp>
        <p:nvSpPr>
          <p:cNvPr id="6" name="Rectangle 72">
            <a:extLst>
              <a:ext uri="{FF2B5EF4-FFF2-40B4-BE49-F238E27FC236}">
                <a16:creationId xmlns:a16="http://schemas.microsoft.com/office/drawing/2014/main" id="{FCA53FEC-5A4E-424A-9A14-6B9FBD71E51B}"/>
              </a:ext>
            </a:extLst>
          </p:cNvPr>
          <p:cNvSpPr>
            <a:spLocks noChangeArrowheads="1"/>
          </p:cNvSpPr>
          <p:nvPr userDrawn="1"/>
        </p:nvSpPr>
        <p:spPr bwMode="ltGray">
          <a:xfrm>
            <a:off x="0" y="6553200"/>
            <a:ext cx="2752725" cy="3048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latin typeface="Arial" charset="0"/>
            </a:endParaRPr>
          </a:p>
        </p:txBody>
      </p:sp>
      <p:sp>
        <p:nvSpPr>
          <p:cNvPr id="7" name="Rectangle 73">
            <a:extLst>
              <a:ext uri="{FF2B5EF4-FFF2-40B4-BE49-F238E27FC236}">
                <a16:creationId xmlns:a16="http://schemas.microsoft.com/office/drawing/2014/main" id="{EF369652-DC9A-4709-925E-40AD073D955D}"/>
              </a:ext>
            </a:extLst>
          </p:cNvPr>
          <p:cNvSpPr>
            <a:spLocks noChangeArrowheads="1"/>
          </p:cNvSpPr>
          <p:nvPr userDrawn="1"/>
        </p:nvSpPr>
        <p:spPr bwMode="ltGray">
          <a:xfrm>
            <a:off x="6391275" y="0"/>
            <a:ext cx="2752725" cy="304800"/>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latin typeface="Arial" charset="0"/>
            </a:endParaRPr>
          </a:p>
        </p:txBody>
      </p:sp>
      <p:grpSp>
        <p:nvGrpSpPr>
          <p:cNvPr id="8" name="Group 5">
            <a:extLst>
              <a:ext uri="{FF2B5EF4-FFF2-40B4-BE49-F238E27FC236}">
                <a16:creationId xmlns:a16="http://schemas.microsoft.com/office/drawing/2014/main" id="{BD073F0A-2EE0-4213-A3C4-7BD95004C5E5}"/>
              </a:ext>
            </a:extLst>
          </p:cNvPr>
          <p:cNvGrpSpPr>
            <a:grpSpLocks/>
          </p:cNvGrpSpPr>
          <p:nvPr userDrawn="1"/>
        </p:nvGrpSpPr>
        <p:grpSpPr bwMode="auto">
          <a:xfrm>
            <a:off x="0" y="0"/>
            <a:ext cx="9144000" cy="6858000"/>
            <a:chOff x="0" y="0"/>
            <a:chExt cx="5760" cy="4320"/>
          </a:xfrm>
        </p:grpSpPr>
        <p:sp>
          <p:nvSpPr>
            <p:cNvPr id="9" name="Line 6">
              <a:extLst>
                <a:ext uri="{FF2B5EF4-FFF2-40B4-BE49-F238E27FC236}">
                  <a16:creationId xmlns:a16="http://schemas.microsoft.com/office/drawing/2014/main" id="{94D0690F-DE27-4CB3-A1DC-D0C866ACD8C9}"/>
                </a:ext>
              </a:extLst>
            </p:cNvPr>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0" name="Line 7">
              <a:extLst>
                <a:ext uri="{FF2B5EF4-FFF2-40B4-BE49-F238E27FC236}">
                  <a16:creationId xmlns:a16="http://schemas.microsoft.com/office/drawing/2014/main" id="{921140AD-D145-4692-976D-0C49826F649D}"/>
                </a:ext>
              </a:extLst>
            </p:cNvPr>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1" name="Line 8">
              <a:extLst>
                <a:ext uri="{FF2B5EF4-FFF2-40B4-BE49-F238E27FC236}">
                  <a16:creationId xmlns:a16="http://schemas.microsoft.com/office/drawing/2014/main" id="{3BDA36FB-B8FB-4009-97AF-256D3BB905C4}"/>
                </a:ext>
              </a:extLst>
            </p:cNvPr>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2" name="Line 9">
              <a:extLst>
                <a:ext uri="{FF2B5EF4-FFF2-40B4-BE49-F238E27FC236}">
                  <a16:creationId xmlns:a16="http://schemas.microsoft.com/office/drawing/2014/main" id="{9B13CC1C-4F83-4212-AF95-67F8A31345F7}"/>
                </a:ext>
              </a:extLst>
            </p:cNvPr>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3" name="Line 10">
              <a:extLst>
                <a:ext uri="{FF2B5EF4-FFF2-40B4-BE49-F238E27FC236}">
                  <a16:creationId xmlns:a16="http://schemas.microsoft.com/office/drawing/2014/main" id="{65A7BA61-77B7-4285-9C24-7D8892ED79F0}"/>
                </a:ext>
              </a:extLst>
            </p:cNvPr>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4" name="Line 11">
              <a:extLst>
                <a:ext uri="{FF2B5EF4-FFF2-40B4-BE49-F238E27FC236}">
                  <a16:creationId xmlns:a16="http://schemas.microsoft.com/office/drawing/2014/main" id="{7180D748-725C-4E0C-95CC-52957C6EAFCE}"/>
                </a:ext>
              </a:extLst>
            </p:cNvPr>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5" name="Line 12">
              <a:extLst>
                <a:ext uri="{FF2B5EF4-FFF2-40B4-BE49-F238E27FC236}">
                  <a16:creationId xmlns:a16="http://schemas.microsoft.com/office/drawing/2014/main" id="{09B1A50C-092A-47F9-AB07-C44A527C2312}"/>
                </a:ext>
              </a:extLst>
            </p:cNvPr>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6" name="Line 13">
              <a:extLst>
                <a:ext uri="{FF2B5EF4-FFF2-40B4-BE49-F238E27FC236}">
                  <a16:creationId xmlns:a16="http://schemas.microsoft.com/office/drawing/2014/main" id="{AF6C5227-6298-4F0F-8FFD-89A4E13EED26}"/>
                </a:ext>
              </a:extLst>
            </p:cNvPr>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7" name="Line 14">
              <a:extLst>
                <a:ext uri="{FF2B5EF4-FFF2-40B4-BE49-F238E27FC236}">
                  <a16:creationId xmlns:a16="http://schemas.microsoft.com/office/drawing/2014/main" id="{591B039A-B76D-4840-9A1E-0F3C4A7CF310}"/>
                </a:ext>
              </a:extLst>
            </p:cNvPr>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8" name="Line 15">
              <a:extLst>
                <a:ext uri="{FF2B5EF4-FFF2-40B4-BE49-F238E27FC236}">
                  <a16:creationId xmlns:a16="http://schemas.microsoft.com/office/drawing/2014/main" id="{F32C8A71-0A36-47B1-9037-6EE523A14948}"/>
                </a:ext>
              </a:extLst>
            </p:cNvPr>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19" name="Line 16">
              <a:extLst>
                <a:ext uri="{FF2B5EF4-FFF2-40B4-BE49-F238E27FC236}">
                  <a16:creationId xmlns:a16="http://schemas.microsoft.com/office/drawing/2014/main" id="{613D0416-DB2D-448F-AF96-72075172A007}"/>
                </a:ext>
              </a:extLst>
            </p:cNvPr>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0" name="Line 17">
              <a:extLst>
                <a:ext uri="{FF2B5EF4-FFF2-40B4-BE49-F238E27FC236}">
                  <a16:creationId xmlns:a16="http://schemas.microsoft.com/office/drawing/2014/main" id="{07A2637E-FEAB-4211-9E4A-A344BD3153BD}"/>
                </a:ext>
              </a:extLst>
            </p:cNvPr>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1" name="Line 18">
              <a:extLst>
                <a:ext uri="{FF2B5EF4-FFF2-40B4-BE49-F238E27FC236}">
                  <a16:creationId xmlns:a16="http://schemas.microsoft.com/office/drawing/2014/main" id="{4572C0FA-010D-472A-BD57-8DCB42D9043E}"/>
                </a:ext>
              </a:extLst>
            </p:cNvPr>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2" name="Line 19">
              <a:extLst>
                <a:ext uri="{FF2B5EF4-FFF2-40B4-BE49-F238E27FC236}">
                  <a16:creationId xmlns:a16="http://schemas.microsoft.com/office/drawing/2014/main" id="{36743429-2C0E-4AD3-8968-0A20717AD1C3}"/>
                </a:ext>
              </a:extLst>
            </p:cNvPr>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3" name="Line 20">
              <a:extLst>
                <a:ext uri="{FF2B5EF4-FFF2-40B4-BE49-F238E27FC236}">
                  <a16:creationId xmlns:a16="http://schemas.microsoft.com/office/drawing/2014/main" id="{C74D3B92-4D45-4B3F-B3FC-7AA681547AAF}"/>
                </a:ext>
              </a:extLst>
            </p:cNvPr>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4" name="Line 21">
              <a:extLst>
                <a:ext uri="{FF2B5EF4-FFF2-40B4-BE49-F238E27FC236}">
                  <a16:creationId xmlns:a16="http://schemas.microsoft.com/office/drawing/2014/main" id="{31BDAB81-096E-4D6A-8CB3-78F8FFA4E197}"/>
                </a:ext>
              </a:extLst>
            </p:cNvPr>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5" name="Line 22">
              <a:extLst>
                <a:ext uri="{FF2B5EF4-FFF2-40B4-BE49-F238E27FC236}">
                  <a16:creationId xmlns:a16="http://schemas.microsoft.com/office/drawing/2014/main" id="{8F02E9F5-7A25-4FCC-B10D-88FD9DD1EECF}"/>
                </a:ext>
              </a:extLst>
            </p:cNvPr>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6" name="Line 23">
              <a:extLst>
                <a:ext uri="{FF2B5EF4-FFF2-40B4-BE49-F238E27FC236}">
                  <a16:creationId xmlns:a16="http://schemas.microsoft.com/office/drawing/2014/main" id="{AE618E00-06F7-4C37-86FF-CF9C922DA91B}"/>
                </a:ext>
              </a:extLst>
            </p:cNvPr>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7" name="Line 24">
              <a:extLst>
                <a:ext uri="{FF2B5EF4-FFF2-40B4-BE49-F238E27FC236}">
                  <a16:creationId xmlns:a16="http://schemas.microsoft.com/office/drawing/2014/main" id="{0FBFEC2E-31EB-428F-90FD-DAA656C3D771}"/>
                </a:ext>
              </a:extLst>
            </p:cNvPr>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8" name="Line 25">
              <a:extLst>
                <a:ext uri="{FF2B5EF4-FFF2-40B4-BE49-F238E27FC236}">
                  <a16:creationId xmlns:a16="http://schemas.microsoft.com/office/drawing/2014/main" id="{4115E054-411E-418B-9CC3-7126A5EE02DC}"/>
                </a:ext>
              </a:extLst>
            </p:cNvPr>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29" name="Line 26">
              <a:extLst>
                <a:ext uri="{FF2B5EF4-FFF2-40B4-BE49-F238E27FC236}">
                  <a16:creationId xmlns:a16="http://schemas.microsoft.com/office/drawing/2014/main" id="{46221798-33EF-4915-9DDA-66C4E8D7A34E}"/>
                </a:ext>
              </a:extLst>
            </p:cNvPr>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0" name="Line 27">
              <a:extLst>
                <a:ext uri="{FF2B5EF4-FFF2-40B4-BE49-F238E27FC236}">
                  <a16:creationId xmlns:a16="http://schemas.microsoft.com/office/drawing/2014/main" id="{8FF0D55D-D517-466D-B8DF-8812C408BED9}"/>
                </a:ext>
              </a:extLst>
            </p:cNvPr>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1" name="Line 28">
              <a:extLst>
                <a:ext uri="{FF2B5EF4-FFF2-40B4-BE49-F238E27FC236}">
                  <a16:creationId xmlns:a16="http://schemas.microsoft.com/office/drawing/2014/main" id="{304A6E74-BAAB-4A64-AC90-0AC39A74658D}"/>
                </a:ext>
              </a:extLst>
            </p:cNvPr>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2" name="Line 29">
              <a:extLst>
                <a:ext uri="{FF2B5EF4-FFF2-40B4-BE49-F238E27FC236}">
                  <a16:creationId xmlns:a16="http://schemas.microsoft.com/office/drawing/2014/main" id="{CABAF6B1-590A-4EC1-9415-78998C09D628}"/>
                </a:ext>
              </a:extLst>
            </p:cNvPr>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3" name="Line 30">
              <a:extLst>
                <a:ext uri="{FF2B5EF4-FFF2-40B4-BE49-F238E27FC236}">
                  <a16:creationId xmlns:a16="http://schemas.microsoft.com/office/drawing/2014/main" id="{3B2FD5A5-C9F0-432F-9507-C463918E0105}"/>
                </a:ext>
              </a:extLst>
            </p:cNvPr>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4" name="Line 31">
              <a:extLst>
                <a:ext uri="{FF2B5EF4-FFF2-40B4-BE49-F238E27FC236}">
                  <a16:creationId xmlns:a16="http://schemas.microsoft.com/office/drawing/2014/main" id="{5CCA9A88-9DA8-480A-96A2-68A3415752E6}"/>
                </a:ext>
              </a:extLst>
            </p:cNvPr>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5" name="Line 32">
              <a:extLst>
                <a:ext uri="{FF2B5EF4-FFF2-40B4-BE49-F238E27FC236}">
                  <a16:creationId xmlns:a16="http://schemas.microsoft.com/office/drawing/2014/main" id="{EE7DEC0D-B59A-4D2E-B7E0-CE7E3358E242}"/>
                </a:ext>
              </a:extLst>
            </p:cNvPr>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6" name="Line 33">
              <a:extLst>
                <a:ext uri="{FF2B5EF4-FFF2-40B4-BE49-F238E27FC236}">
                  <a16:creationId xmlns:a16="http://schemas.microsoft.com/office/drawing/2014/main" id="{E8544F47-FE9F-467B-A625-20F490B3B3AB}"/>
                </a:ext>
              </a:extLst>
            </p:cNvPr>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7" name="Line 34">
              <a:extLst>
                <a:ext uri="{FF2B5EF4-FFF2-40B4-BE49-F238E27FC236}">
                  <a16:creationId xmlns:a16="http://schemas.microsoft.com/office/drawing/2014/main" id="{F6A8FF86-F4E2-429D-882E-5057D3C8A38C}"/>
                </a:ext>
              </a:extLst>
            </p:cNvPr>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8" name="Line 35">
              <a:extLst>
                <a:ext uri="{FF2B5EF4-FFF2-40B4-BE49-F238E27FC236}">
                  <a16:creationId xmlns:a16="http://schemas.microsoft.com/office/drawing/2014/main" id="{0E183BBF-253D-44BB-AB65-B84FA5F90192}"/>
                </a:ext>
              </a:extLst>
            </p:cNvPr>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39" name="Line 36">
              <a:extLst>
                <a:ext uri="{FF2B5EF4-FFF2-40B4-BE49-F238E27FC236}">
                  <a16:creationId xmlns:a16="http://schemas.microsoft.com/office/drawing/2014/main" id="{BC143D08-E970-4D9D-AA81-FB18E1CB9A84}"/>
                </a:ext>
              </a:extLst>
            </p:cNvPr>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0" name="Line 37">
              <a:extLst>
                <a:ext uri="{FF2B5EF4-FFF2-40B4-BE49-F238E27FC236}">
                  <a16:creationId xmlns:a16="http://schemas.microsoft.com/office/drawing/2014/main" id="{9DFE1892-00C6-4411-A713-75E90BCF0D46}"/>
                </a:ext>
              </a:extLst>
            </p:cNvPr>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1" name="Line 38">
              <a:extLst>
                <a:ext uri="{FF2B5EF4-FFF2-40B4-BE49-F238E27FC236}">
                  <a16:creationId xmlns:a16="http://schemas.microsoft.com/office/drawing/2014/main" id="{092E1FE0-4893-4396-9D2F-2ADD9DAE7B7E}"/>
                </a:ext>
              </a:extLst>
            </p:cNvPr>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2" name="Line 39">
              <a:extLst>
                <a:ext uri="{FF2B5EF4-FFF2-40B4-BE49-F238E27FC236}">
                  <a16:creationId xmlns:a16="http://schemas.microsoft.com/office/drawing/2014/main" id="{ACADF4DF-32A0-413F-86C0-08ADD8EC5ACD}"/>
                </a:ext>
              </a:extLst>
            </p:cNvPr>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3" name="Line 40">
              <a:extLst>
                <a:ext uri="{FF2B5EF4-FFF2-40B4-BE49-F238E27FC236}">
                  <a16:creationId xmlns:a16="http://schemas.microsoft.com/office/drawing/2014/main" id="{02357CB1-51C0-4B91-91E7-0D50E457F56A}"/>
                </a:ext>
              </a:extLst>
            </p:cNvPr>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4" name="Line 41">
              <a:extLst>
                <a:ext uri="{FF2B5EF4-FFF2-40B4-BE49-F238E27FC236}">
                  <a16:creationId xmlns:a16="http://schemas.microsoft.com/office/drawing/2014/main" id="{B82D280D-3814-4C31-A5A7-2343F22D801D}"/>
                </a:ext>
              </a:extLst>
            </p:cNvPr>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5" name="Line 42">
              <a:extLst>
                <a:ext uri="{FF2B5EF4-FFF2-40B4-BE49-F238E27FC236}">
                  <a16:creationId xmlns:a16="http://schemas.microsoft.com/office/drawing/2014/main" id="{4B6DE2FB-C6A5-4CB8-8E94-785515F59E52}"/>
                </a:ext>
              </a:extLst>
            </p:cNvPr>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6" name="Line 43">
              <a:extLst>
                <a:ext uri="{FF2B5EF4-FFF2-40B4-BE49-F238E27FC236}">
                  <a16:creationId xmlns:a16="http://schemas.microsoft.com/office/drawing/2014/main" id="{AE5B3A9D-7991-431C-B2BB-7EEB3A841AF6}"/>
                </a:ext>
              </a:extLst>
            </p:cNvPr>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 name="Line 44">
              <a:extLst>
                <a:ext uri="{FF2B5EF4-FFF2-40B4-BE49-F238E27FC236}">
                  <a16:creationId xmlns:a16="http://schemas.microsoft.com/office/drawing/2014/main" id="{C11BFA3E-1E8E-480C-B755-5D0CE1396990}"/>
                </a:ext>
              </a:extLst>
            </p:cNvPr>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8" name="Line 45">
              <a:extLst>
                <a:ext uri="{FF2B5EF4-FFF2-40B4-BE49-F238E27FC236}">
                  <a16:creationId xmlns:a16="http://schemas.microsoft.com/office/drawing/2014/main" id="{FD63A704-0E5A-4771-A356-E7AC50F6B14A}"/>
                </a:ext>
              </a:extLst>
            </p:cNvPr>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9" name="Line 46">
              <a:extLst>
                <a:ext uri="{FF2B5EF4-FFF2-40B4-BE49-F238E27FC236}">
                  <a16:creationId xmlns:a16="http://schemas.microsoft.com/office/drawing/2014/main" id="{AB999873-4D3D-4176-B4C1-82E3C5426BFD}"/>
                </a:ext>
              </a:extLst>
            </p:cNvPr>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0" name="Line 47">
              <a:extLst>
                <a:ext uri="{FF2B5EF4-FFF2-40B4-BE49-F238E27FC236}">
                  <a16:creationId xmlns:a16="http://schemas.microsoft.com/office/drawing/2014/main" id="{18DACC3F-6DC4-4544-92C5-B7E642CB022D}"/>
                </a:ext>
              </a:extLst>
            </p:cNvPr>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1" name="Line 48">
              <a:extLst>
                <a:ext uri="{FF2B5EF4-FFF2-40B4-BE49-F238E27FC236}">
                  <a16:creationId xmlns:a16="http://schemas.microsoft.com/office/drawing/2014/main" id="{7B50A043-1545-4C4A-A074-80950D26A745}"/>
                </a:ext>
              </a:extLst>
            </p:cNvPr>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2" name="Line 49">
              <a:extLst>
                <a:ext uri="{FF2B5EF4-FFF2-40B4-BE49-F238E27FC236}">
                  <a16:creationId xmlns:a16="http://schemas.microsoft.com/office/drawing/2014/main" id="{CA19888C-6D74-4209-82CE-174577BB9304}"/>
                </a:ext>
              </a:extLst>
            </p:cNvPr>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3" name="Line 50">
              <a:extLst>
                <a:ext uri="{FF2B5EF4-FFF2-40B4-BE49-F238E27FC236}">
                  <a16:creationId xmlns:a16="http://schemas.microsoft.com/office/drawing/2014/main" id="{9C4A8492-0CFD-4813-9CF1-CAB5BC653E9A}"/>
                </a:ext>
              </a:extLst>
            </p:cNvPr>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4" name="Line 51">
              <a:extLst>
                <a:ext uri="{FF2B5EF4-FFF2-40B4-BE49-F238E27FC236}">
                  <a16:creationId xmlns:a16="http://schemas.microsoft.com/office/drawing/2014/main" id="{A6DE0FD1-B840-495C-80CC-0395D3FA147C}"/>
                </a:ext>
              </a:extLst>
            </p:cNvPr>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5" name="Line 52">
              <a:extLst>
                <a:ext uri="{FF2B5EF4-FFF2-40B4-BE49-F238E27FC236}">
                  <a16:creationId xmlns:a16="http://schemas.microsoft.com/office/drawing/2014/main" id="{B52F3BEF-72BB-496C-97F2-FC020615FFD7}"/>
                </a:ext>
              </a:extLst>
            </p:cNvPr>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6" name="Line 53">
              <a:extLst>
                <a:ext uri="{FF2B5EF4-FFF2-40B4-BE49-F238E27FC236}">
                  <a16:creationId xmlns:a16="http://schemas.microsoft.com/office/drawing/2014/main" id="{F2D0E30A-F87A-4D74-82D9-DA190674968D}"/>
                </a:ext>
              </a:extLst>
            </p:cNvPr>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7" name="Line 54">
              <a:extLst>
                <a:ext uri="{FF2B5EF4-FFF2-40B4-BE49-F238E27FC236}">
                  <a16:creationId xmlns:a16="http://schemas.microsoft.com/office/drawing/2014/main" id="{5BF7038E-11CB-45E1-9555-4EE4ABB2CAFE}"/>
                </a:ext>
              </a:extLst>
            </p:cNvPr>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8" name="Line 55">
              <a:extLst>
                <a:ext uri="{FF2B5EF4-FFF2-40B4-BE49-F238E27FC236}">
                  <a16:creationId xmlns:a16="http://schemas.microsoft.com/office/drawing/2014/main" id="{77E5C46F-DFB8-40F7-80B7-D0E341C9A295}"/>
                </a:ext>
              </a:extLst>
            </p:cNvPr>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59" name="Line 56">
              <a:extLst>
                <a:ext uri="{FF2B5EF4-FFF2-40B4-BE49-F238E27FC236}">
                  <a16:creationId xmlns:a16="http://schemas.microsoft.com/office/drawing/2014/main" id="{12432216-BE94-4A73-93DB-47976F8327F0}"/>
                </a:ext>
              </a:extLst>
            </p:cNvPr>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grpSp>
      <p:sp>
        <p:nvSpPr>
          <p:cNvPr id="60" name="Line 64">
            <a:extLst>
              <a:ext uri="{FF2B5EF4-FFF2-40B4-BE49-F238E27FC236}">
                <a16:creationId xmlns:a16="http://schemas.microsoft.com/office/drawing/2014/main" id="{E2CFDACE-6D79-425C-B91E-C564017EE528}"/>
              </a:ext>
            </a:extLst>
          </p:cNvPr>
          <p:cNvSpPr>
            <a:spLocks noChangeShapeType="1"/>
          </p:cNvSpPr>
          <p:nvPr/>
        </p:nvSpPr>
        <p:spPr bwMode="ltGray">
          <a:xfrm flipV="1">
            <a:off x="2368550" y="5492750"/>
            <a:ext cx="6045200" cy="0"/>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61" name="Line 65">
            <a:extLst>
              <a:ext uri="{FF2B5EF4-FFF2-40B4-BE49-F238E27FC236}">
                <a16:creationId xmlns:a16="http://schemas.microsoft.com/office/drawing/2014/main" id="{3C3EAD49-3CDC-4E42-9F41-ABCDAB4E4604}"/>
              </a:ext>
            </a:extLst>
          </p:cNvPr>
          <p:cNvSpPr>
            <a:spLocks noChangeShapeType="1"/>
          </p:cNvSpPr>
          <p:nvPr/>
        </p:nvSpPr>
        <p:spPr bwMode="ltGray">
          <a:xfrm flipH="1">
            <a:off x="8229600" y="3127375"/>
            <a:ext cx="0" cy="2876550"/>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62" name="Arc 66">
            <a:extLst>
              <a:ext uri="{FF2B5EF4-FFF2-40B4-BE49-F238E27FC236}">
                <a16:creationId xmlns:a16="http://schemas.microsoft.com/office/drawing/2014/main" id="{FD2CFC18-97C2-4E32-8A00-33AEAFFAE36D}"/>
              </a:ext>
            </a:extLst>
          </p:cNvPr>
          <p:cNvSpPr>
            <a:spLocks/>
          </p:cNvSpPr>
          <p:nvPr/>
        </p:nvSpPr>
        <p:spPr bwMode="ltGray">
          <a:xfrm rot="5400000">
            <a:off x="8109744" y="5360194"/>
            <a:ext cx="247650" cy="249238"/>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latin typeface="Arial" charset="0"/>
            </a:endParaRPr>
          </a:p>
        </p:txBody>
      </p:sp>
      <p:sp>
        <p:nvSpPr>
          <p:cNvPr id="63" name="Line 76">
            <a:extLst>
              <a:ext uri="{FF2B5EF4-FFF2-40B4-BE49-F238E27FC236}">
                <a16:creationId xmlns:a16="http://schemas.microsoft.com/office/drawing/2014/main" id="{EC53155A-D448-4E18-A464-258A5BD8C158}"/>
              </a:ext>
            </a:extLst>
          </p:cNvPr>
          <p:cNvSpPr>
            <a:spLocks noChangeShapeType="1"/>
          </p:cNvSpPr>
          <p:nvPr userDrawn="1"/>
        </p:nvSpPr>
        <p:spPr bwMode="ltGray">
          <a:xfrm>
            <a:off x="8839200" y="0"/>
            <a:ext cx="0" cy="2362200"/>
          </a:xfrm>
          <a:prstGeom prst="line">
            <a:avLst/>
          </a:prstGeom>
          <a:noFill/>
          <a:ln w="9525">
            <a:solidFill>
              <a:schemeClr val="hlink"/>
            </a:solidFill>
            <a:round/>
            <a:headEnd/>
            <a:tailEnd type="arrow" w="med" len="med"/>
          </a:ln>
          <a:effectLst/>
        </p:spPr>
        <p:txBody>
          <a:bodyPr wrap="none" anchor="ctr"/>
          <a:lstStyle/>
          <a:p>
            <a:pPr>
              <a:defRPr/>
            </a:pPr>
            <a:endParaRPr lang="en-US">
              <a:latin typeface="Arial" charset="0"/>
            </a:endParaRPr>
          </a:p>
        </p:txBody>
      </p:sp>
      <p:sp>
        <p:nvSpPr>
          <p:cNvPr id="64" name="Line 77">
            <a:extLst>
              <a:ext uri="{FF2B5EF4-FFF2-40B4-BE49-F238E27FC236}">
                <a16:creationId xmlns:a16="http://schemas.microsoft.com/office/drawing/2014/main" id="{280CEC3A-049C-4549-B59B-05236AE0FF96}"/>
              </a:ext>
            </a:extLst>
          </p:cNvPr>
          <p:cNvSpPr>
            <a:spLocks noChangeShapeType="1"/>
          </p:cNvSpPr>
          <p:nvPr userDrawn="1"/>
        </p:nvSpPr>
        <p:spPr bwMode="auto">
          <a:xfrm>
            <a:off x="8972550" y="0"/>
            <a:ext cx="0" cy="1819275"/>
          </a:xfrm>
          <a:prstGeom prst="line">
            <a:avLst/>
          </a:prstGeom>
          <a:noFill/>
          <a:ln w="9525">
            <a:solidFill>
              <a:schemeClr val="hlink"/>
            </a:solidFill>
            <a:round/>
            <a:headEnd/>
            <a:tailEnd type="arrow" w="med" len="med"/>
          </a:ln>
          <a:effectLst/>
        </p:spPr>
        <p:txBody>
          <a:bodyPr wrap="none"/>
          <a:lstStyle/>
          <a:p>
            <a:pPr>
              <a:defRPr/>
            </a:pPr>
            <a:endParaRPr lang="en-US">
              <a:latin typeface="Arial" charset="0"/>
            </a:endParaRPr>
          </a:p>
        </p:txBody>
      </p:sp>
      <p:sp>
        <p:nvSpPr>
          <p:cNvPr id="65" name="Line 80">
            <a:extLst>
              <a:ext uri="{FF2B5EF4-FFF2-40B4-BE49-F238E27FC236}">
                <a16:creationId xmlns:a16="http://schemas.microsoft.com/office/drawing/2014/main" id="{02641009-B875-42A2-9A2B-D2A4BFF72598}"/>
              </a:ext>
            </a:extLst>
          </p:cNvPr>
          <p:cNvSpPr>
            <a:spLocks noChangeShapeType="1"/>
          </p:cNvSpPr>
          <p:nvPr userDrawn="1"/>
        </p:nvSpPr>
        <p:spPr bwMode="auto">
          <a:xfrm>
            <a:off x="581025" y="1524000"/>
            <a:ext cx="7432675" cy="0"/>
          </a:xfrm>
          <a:prstGeom prst="line">
            <a:avLst/>
          </a:prstGeom>
          <a:noFill/>
          <a:ln w="9525">
            <a:solidFill>
              <a:schemeClr val="hlink"/>
            </a:solidFill>
            <a:round/>
            <a:headEnd/>
            <a:tailEnd/>
          </a:ln>
          <a:effectLst/>
        </p:spPr>
        <p:txBody>
          <a:bodyPr wrap="none"/>
          <a:lstStyle/>
          <a:p>
            <a:pPr>
              <a:defRPr/>
            </a:pPr>
            <a:endParaRPr lang="en-US">
              <a:latin typeface="Arial" charset="0"/>
            </a:endParaRPr>
          </a:p>
        </p:txBody>
      </p:sp>
      <p:sp>
        <p:nvSpPr>
          <p:cNvPr id="66" name="Line 81">
            <a:extLst>
              <a:ext uri="{FF2B5EF4-FFF2-40B4-BE49-F238E27FC236}">
                <a16:creationId xmlns:a16="http://schemas.microsoft.com/office/drawing/2014/main" id="{588342CD-6220-4803-BA82-9E9B74EB89C2}"/>
              </a:ext>
            </a:extLst>
          </p:cNvPr>
          <p:cNvSpPr>
            <a:spLocks noChangeShapeType="1"/>
          </p:cNvSpPr>
          <p:nvPr userDrawn="1"/>
        </p:nvSpPr>
        <p:spPr bwMode="auto">
          <a:xfrm>
            <a:off x="914400" y="1219200"/>
            <a:ext cx="0" cy="1047750"/>
          </a:xfrm>
          <a:prstGeom prst="line">
            <a:avLst/>
          </a:prstGeom>
          <a:noFill/>
          <a:ln w="9525">
            <a:solidFill>
              <a:schemeClr val="hlink"/>
            </a:solidFill>
            <a:round/>
            <a:headEnd/>
            <a:tailEnd/>
          </a:ln>
          <a:effectLst/>
        </p:spPr>
        <p:txBody>
          <a:bodyPr wrap="none"/>
          <a:lstStyle/>
          <a:p>
            <a:pPr>
              <a:defRPr/>
            </a:pPr>
            <a:endParaRPr lang="en-US">
              <a:latin typeface="Arial" charset="0"/>
            </a:endParaRPr>
          </a:p>
        </p:txBody>
      </p:sp>
      <p:sp>
        <p:nvSpPr>
          <p:cNvPr id="67" name="Oval 79">
            <a:extLst>
              <a:ext uri="{FF2B5EF4-FFF2-40B4-BE49-F238E27FC236}">
                <a16:creationId xmlns:a16="http://schemas.microsoft.com/office/drawing/2014/main" id="{C1E3172A-75B9-4E84-9A08-753C631A30E1}"/>
              </a:ext>
            </a:extLst>
          </p:cNvPr>
          <p:cNvSpPr>
            <a:spLocks noChangeArrowheads="1"/>
          </p:cNvSpPr>
          <p:nvPr userDrawn="1"/>
        </p:nvSpPr>
        <p:spPr bwMode="auto">
          <a:xfrm>
            <a:off x="676275" y="1285875"/>
            <a:ext cx="466725" cy="466725"/>
          </a:xfrm>
          <a:prstGeom prst="ellips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68" name="Rectangle 82">
            <a:extLst>
              <a:ext uri="{FF2B5EF4-FFF2-40B4-BE49-F238E27FC236}">
                <a16:creationId xmlns:a16="http://schemas.microsoft.com/office/drawing/2014/main" id="{036B5692-532C-4D72-B1C0-B00A061088EB}"/>
              </a:ext>
            </a:extLst>
          </p:cNvPr>
          <p:cNvSpPr>
            <a:spLocks noChangeArrowheads="1"/>
          </p:cNvSpPr>
          <p:nvPr userDrawn="1"/>
        </p:nvSpPr>
        <p:spPr bwMode="auto">
          <a:xfrm>
            <a:off x="935038" y="1274763"/>
            <a:ext cx="255587" cy="239712"/>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charset="0"/>
            </a:endParaRPr>
          </a:p>
        </p:txBody>
      </p:sp>
      <p:sp>
        <p:nvSpPr>
          <p:cNvPr id="69" name="Line 83">
            <a:extLst>
              <a:ext uri="{FF2B5EF4-FFF2-40B4-BE49-F238E27FC236}">
                <a16:creationId xmlns:a16="http://schemas.microsoft.com/office/drawing/2014/main" id="{EB064856-FDCE-4DF7-8528-C1685B1EBF34}"/>
              </a:ext>
            </a:extLst>
          </p:cNvPr>
          <p:cNvSpPr>
            <a:spLocks noChangeShapeType="1"/>
          </p:cNvSpPr>
          <p:nvPr userDrawn="1"/>
        </p:nvSpPr>
        <p:spPr bwMode="auto">
          <a:xfrm>
            <a:off x="0" y="3355975"/>
            <a:ext cx="4867275" cy="0"/>
          </a:xfrm>
          <a:prstGeom prst="line">
            <a:avLst/>
          </a:prstGeom>
          <a:noFill/>
          <a:ln w="9525">
            <a:solidFill>
              <a:schemeClr val="hlink"/>
            </a:solidFill>
            <a:round/>
            <a:headEnd/>
            <a:tailEnd type="arrow" w="med" len="med"/>
          </a:ln>
          <a:effectLst/>
        </p:spPr>
        <p:txBody>
          <a:bodyPr wrap="none"/>
          <a:lstStyle/>
          <a:p>
            <a:pPr>
              <a:defRPr/>
            </a:pPr>
            <a:endParaRPr lang="en-US">
              <a:latin typeface="Arial" charset="0"/>
            </a:endParaRPr>
          </a:p>
        </p:txBody>
      </p:sp>
      <p:sp>
        <p:nvSpPr>
          <p:cNvPr id="70" name="AutoShape 85">
            <a:hlinkClick r:id="" action="ppaction://hlinkshowjump?jump=firstslide" highlightClick="1"/>
            <a:extLst>
              <a:ext uri="{FF2B5EF4-FFF2-40B4-BE49-F238E27FC236}">
                <a16:creationId xmlns:a16="http://schemas.microsoft.com/office/drawing/2014/main" id="{38FC5797-4393-4727-B12F-C01F805F7B54}"/>
              </a:ext>
            </a:extLst>
          </p:cNvPr>
          <p:cNvSpPr>
            <a:spLocks noChangeArrowheads="1"/>
          </p:cNvSpPr>
          <p:nvPr userDrawn="1"/>
        </p:nvSpPr>
        <p:spPr bwMode="auto">
          <a:xfrm>
            <a:off x="8523288" y="0"/>
            <a:ext cx="327025" cy="309563"/>
          </a:xfrm>
          <a:prstGeom prst="actionButtonHome">
            <a:avLst/>
          </a:prstGeom>
          <a:solidFill>
            <a:schemeClr val="folHlink"/>
          </a:solidFill>
          <a:ln w="9525">
            <a:noFill/>
            <a:miter lim="800000"/>
            <a:headEnd/>
            <a:tailEnd/>
          </a:ln>
          <a:effectLst/>
        </p:spPr>
        <p:txBody>
          <a:bodyPr wrap="none" anchor="ctr"/>
          <a:lstStyle/>
          <a:p>
            <a:pPr>
              <a:defRPr/>
            </a:pPr>
            <a:endParaRPr lang="en-US">
              <a:latin typeface="Arial" charset="0"/>
            </a:endParaRPr>
          </a:p>
        </p:txBody>
      </p:sp>
      <p:sp>
        <p:nvSpPr>
          <p:cNvPr id="48195" name="Rectangle 67"/>
          <p:cNvSpPr>
            <a:spLocks noGrp="1" noChangeArrowheads="1"/>
          </p:cNvSpPr>
          <p:nvPr>
            <p:ph type="ctrTitle"/>
          </p:nvPr>
        </p:nvSpPr>
        <p:spPr>
          <a:xfrm>
            <a:off x="1104900" y="1466850"/>
            <a:ext cx="7319963" cy="1466850"/>
          </a:xfrm>
        </p:spPr>
        <p:txBody>
          <a:bodyPr anchor="t"/>
          <a:lstStyle>
            <a:lvl1pPr>
              <a:defRPr sz="4400"/>
            </a:lvl1pPr>
          </a:lstStyle>
          <a:p>
            <a:r>
              <a:rPr lang="en-US"/>
              <a:t>Click to edit Master title style</a:t>
            </a:r>
          </a:p>
        </p:txBody>
      </p:sp>
      <p:sp>
        <p:nvSpPr>
          <p:cNvPr id="48196" name="Rectangle 68" descr="Rectangle: Click to edit Master text styles&#10;Second level&#10;Third level&#10;Fourth level&#10;Fifth level"/>
          <p:cNvSpPr>
            <a:spLocks noGrp="1" noChangeArrowheads="1"/>
          </p:cNvSpPr>
          <p:nvPr>
            <p:ph type="subTitle" idx="1"/>
          </p:nvPr>
        </p:nvSpPr>
        <p:spPr>
          <a:xfrm>
            <a:off x="1516063" y="3554413"/>
            <a:ext cx="6400800" cy="1789112"/>
          </a:xfrm>
        </p:spPr>
        <p:txBody>
          <a:bodyPr anchor="b"/>
          <a:lstStyle>
            <a:lvl1pPr marL="0" indent="0" algn="r">
              <a:buFont typeface="Wingdings" pitchFamily="2" charset="2"/>
              <a:buNone/>
              <a:defRPr/>
            </a:lvl1pPr>
          </a:lstStyle>
          <a:p>
            <a:r>
              <a:rPr lang="en-US"/>
              <a:t>Click to edit Master subtitle style</a:t>
            </a:r>
          </a:p>
        </p:txBody>
      </p:sp>
    </p:spTree>
    <p:extLst>
      <p:ext uri="{BB962C8B-B14F-4D97-AF65-F5344CB8AC3E}">
        <p14:creationId xmlns:p14="http://schemas.microsoft.com/office/powerpoint/2010/main" val="817163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702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385763"/>
            <a:ext cx="2060575" cy="6169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0375" y="385763"/>
            <a:ext cx="6030913" cy="6169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5533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025" y="385763"/>
            <a:ext cx="8123238" cy="752475"/>
          </a:xfrm>
        </p:spPr>
        <p:txBody>
          <a:bodyPr/>
          <a:lstStyle/>
          <a:p>
            <a:r>
              <a:rPr lang="en-US"/>
              <a:t>Click to edit Master title style</a:t>
            </a:r>
          </a:p>
        </p:txBody>
      </p:sp>
      <p:sp>
        <p:nvSpPr>
          <p:cNvPr id="3" name="Text Placeholder 2"/>
          <p:cNvSpPr>
            <a:spLocks noGrp="1"/>
          </p:cNvSpPr>
          <p:nvPr>
            <p:ph type="body" sz="half" idx="1"/>
          </p:nvPr>
        </p:nvSpPr>
        <p:spPr>
          <a:xfrm>
            <a:off x="460375" y="1336675"/>
            <a:ext cx="4041775" cy="5218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336675"/>
            <a:ext cx="4043363" cy="5218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659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0375" y="385763"/>
            <a:ext cx="8243888" cy="6169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866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301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91189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0375" y="1336675"/>
            <a:ext cx="4041775"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550" y="1336675"/>
            <a:ext cx="4043363" cy="5218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330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426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836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769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45777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84800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91" name="Rectangle 87">
            <a:extLst>
              <a:ext uri="{FF2B5EF4-FFF2-40B4-BE49-F238E27FC236}">
                <a16:creationId xmlns:a16="http://schemas.microsoft.com/office/drawing/2014/main" id="{D3032B2C-F8BE-484C-81A9-6C6524FA7334}"/>
              </a:ext>
            </a:extLst>
          </p:cNvPr>
          <p:cNvSpPr>
            <a:spLocks noChangeArrowheads="1"/>
          </p:cNvSpPr>
          <p:nvPr userDrawn="1"/>
        </p:nvSpPr>
        <p:spPr bwMode="ltGray">
          <a:xfrm>
            <a:off x="0" y="6553200"/>
            <a:ext cx="2752725" cy="30480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sz="1000">
              <a:solidFill>
                <a:srgbClr val="A1A1C1"/>
              </a:solidFill>
              <a:latin typeface="Arial" charset="0"/>
            </a:endParaRPr>
          </a:p>
        </p:txBody>
      </p:sp>
      <p:sp>
        <p:nvSpPr>
          <p:cNvPr id="47187" name="Rectangle 83">
            <a:extLst>
              <a:ext uri="{FF2B5EF4-FFF2-40B4-BE49-F238E27FC236}">
                <a16:creationId xmlns:a16="http://schemas.microsoft.com/office/drawing/2014/main" id="{5545C87B-B445-4C62-B715-9FE039F1991F}"/>
              </a:ext>
            </a:extLst>
          </p:cNvPr>
          <p:cNvSpPr>
            <a:spLocks noChangeArrowheads="1"/>
          </p:cNvSpPr>
          <p:nvPr userDrawn="1"/>
        </p:nvSpPr>
        <p:spPr bwMode="ltGray">
          <a:xfrm>
            <a:off x="6391275" y="0"/>
            <a:ext cx="2752725" cy="304800"/>
          </a:xfrm>
          <a:prstGeom prst="rect">
            <a:avLst/>
          </a:prstGeom>
          <a:gradFill rotWithShape="0">
            <a:gsLst>
              <a:gs pos="0">
                <a:schemeClr val="bg1"/>
              </a:gs>
              <a:gs pos="100000">
                <a:schemeClr val="folHlink"/>
              </a:gs>
            </a:gsLst>
            <a:lin ang="0" scaled="1"/>
          </a:gradFill>
          <a:ln w="9525">
            <a:noFill/>
            <a:miter lim="800000"/>
            <a:headEnd/>
            <a:tailEnd/>
          </a:ln>
          <a:effectLst/>
        </p:spPr>
        <p:txBody>
          <a:bodyPr wrap="none" anchor="ctr"/>
          <a:lstStyle/>
          <a:p>
            <a:pPr>
              <a:defRPr/>
            </a:pPr>
            <a:endParaRPr lang="en-US">
              <a:latin typeface="Arial" charset="0"/>
            </a:endParaRPr>
          </a:p>
        </p:txBody>
      </p:sp>
      <p:sp>
        <p:nvSpPr>
          <p:cNvPr id="47182" name="Rectangle 78">
            <a:extLst>
              <a:ext uri="{FF2B5EF4-FFF2-40B4-BE49-F238E27FC236}">
                <a16:creationId xmlns:a16="http://schemas.microsoft.com/office/drawing/2014/main" id="{19BE366D-830C-4B80-94DF-CA901D1DA4EB}"/>
              </a:ext>
            </a:extLst>
          </p:cNvPr>
          <p:cNvSpPr>
            <a:spLocks noChangeArrowheads="1"/>
          </p:cNvSpPr>
          <p:nvPr userDrawn="1"/>
        </p:nvSpPr>
        <p:spPr bwMode="auto">
          <a:xfrm>
            <a:off x="457200" y="419100"/>
            <a:ext cx="8239125" cy="752475"/>
          </a:xfrm>
          <a:prstGeom prst="rect">
            <a:avLst/>
          </a:prstGeom>
          <a:gradFill rotWithShape="1">
            <a:gsLst>
              <a:gs pos="0">
                <a:schemeClr val="folHlink"/>
              </a:gs>
              <a:gs pos="100000">
                <a:srgbClr val="FFFFFF"/>
              </a:gs>
            </a:gsLst>
            <a:lin ang="0" scaled="1"/>
          </a:gradFill>
          <a:ln w="9525">
            <a:solidFill>
              <a:schemeClr val="bg1"/>
            </a:solidFill>
            <a:miter lim="800000"/>
            <a:headEnd/>
            <a:tailEnd/>
          </a:ln>
          <a:effectLst/>
        </p:spPr>
        <p:txBody>
          <a:bodyPr wrap="none" anchor="ctr"/>
          <a:lstStyle/>
          <a:p>
            <a:pPr>
              <a:defRPr/>
            </a:pPr>
            <a:endParaRPr lang="en-US">
              <a:latin typeface="Arial" charset="0"/>
            </a:endParaRPr>
          </a:p>
        </p:txBody>
      </p:sp>
      <p:grpSp>
        <p:nvGrpSpPr>
          <p:cNvPr id="1029" name="Group 3">
            <a:extLst>
              <a:ext uri="{FF2B5EF4-FFF2-40B4-BE49-F238E27FC236}">
                <a16:creationId xmlns:a16="http://schemas.microsoft.com/office/drawing/2014/main" id="{F48BCE06-2584-4C25-A01D-F8861C7503E4}"/>
              </a:ext>
            </a:extLst>
          </p:cNvPr>
          <p:cNvGrpSpPr>
            <a:grpSpLocks/>
          </p:cNvGrpSpPr>
          <p:nvPr userDrawn="1"/>
        </p:nvGrpSpPr>
        <p:grpSpPr bwMode="auto">
          <a:xfrm>
            <a:off x="0" y="0"/>
            <a:ext cx="9144000" cy="6858000"/>
            <a:chOff x="0" y="0"/>
            <a:chExt cx="5760" cy="4320"/>
          </a:xfrm>
        </p:grpSpPr>
        <p:grpSp>
          <p:nvGrpSpPr>
            <p:cNvPr id="1049" name="Group 4">
              <a:extLst>
                <a:ext uri="{FF2B5EF4-FFF2-40B4-BE49-F238E27FC236}">
                  <a16:creationId xmlns:a16="http://schemas.microsoft.com/office/drawing/2014/main" id="{1F3BF271-06D6-4B9A-853C-6E75D08C496F}"/>
                </a:ext>
              </a:extLst>
            </p:cNvPr>
            <p:cNvGrpSpPr>
              <a:grpSpLocks/>
            </p:cNvGrpSpPr>
            <p:nvPr userDrawn="1"/>
          </p:nvGrpSpPr>
          <p:grpSpPr bwMode="auto">
            <a:xfrm>
              <a:off x="0" y="192"/>
              <a:ext cx="5760" cy="4032"/>
              <a:chOff x="0" y="192"/>
              <a:chExt cx="5760" cy="4032"/>
            </a:xfrm>
          </p:grpSpPr>
          <p:sp>
            <p:nvSpPr>
              <p:cNvPr id="47109" name="Line 5">
                <a:extLst>
                  <a:ext uri="{FF2B5EF4-FFF2-40B4-BE49-F238E27FC236}">
                    <a16:creationId xmlns:a16="http://schemas.microsoft.com/office/drawing/2014/main" id="{43A66B8D-5CF2-4A52-AAD0-3B2C3BFFB2F5}"/>
                  </a:ext>
                </a:extLst>
              </p:cNvPr>
              <p:cNvSpPr>
                <a:spLocks noChangeShapeType="1"/>
              </p:cNvSpPr>
              <p:nvPr userDrawn="1"/>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0" name="Line 6">
                <a:extLst>
                  <a:ext uri="{FF2B5EF4-FFF2-40B4-BE49-F238E27FC236}">
                    <a16:creationId xmlns:a16="http://schemas.microsoft.com/office/drawing/2014/main" id="{7B9DBF25-49B8-41AE-B783-FA0531D08178}"/>
                  </a:ext>
                </a:extLst>
              </p:cNvPr>
              <p:cNvSpPr>
                <a:spLocks noChangeShapeType="1"/>
              </p:cNvSpPr>
              <p:nvPr userDrawn="1"/>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1" name="Line 7">
                <a:extLst>
                  <a:ext uri="{FF2B5EF4-FFF2-40B4-BE49-F238E27FC236}">
                    <a16:creationId xmlns:a16="http://schemas.microsoft.com/office/drawing/2014/main" id="{01403C9B-2118-4091-A644-F5CD58927BC5}"/>
                  </a:ext>
                </a:extLst>
              </p:cNvPr>
              <p:cNvSpPr>
                <a:spLocks noChangeShapeType="1"/>
              </p:cNvSpPr>
              <p:nvPr userDrawn="1"/>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2" name="Line 8">
                <a:extLst>
                  <a:ext uri="{FF2B5EF4-FFF2-40B4-BE49-F238E27FC236}">
                    <a16:creationId xmlns:a16="http://schemas.microsoft.com/office/drawing/2014/main" id="{5408B3EC-5EAB-443E-A698-0762FF6169CD}"/>
                  </a:ext>
                </a:extLst>
              </p:cNvPr>
              <p:cNvSpPr>
                <a:spLocks noChangeShapeType="1"/>
              </p:cNvSpPr>
              <p:nvPr userDrawn="1"/>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3" name="Line 9">
                <a:extLst>
                  <a:ext uri="{FF2B5EF4-FFF2-40B4-BE49-F238E27FC236}">
                    <a16:creationId xmlns:a16="http://schemas.microsoft.com/office/drawing/2014/main" id="{C792F0A9-2D9E-4BD8-804C-6C8810117EB7}"/>
                  </a:ext>
                </a:extLst>
              </p:cNvPr>
              <p:cNvSpPr>
                <a:spLocks noChangeShapeType="1"/>
              </p:cNvSpPr>
              <p:nvPr userDrawn="1"/>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4" name="Line 10">
                <a:extLst>
                  <a:ext uri="{FF2B5EF4-FFF2-40B4-BE49-F238E27FC236}">
                    <a16:creationId xmlns:a16="http://schemas.microsoft.com/office/drawing/2014/main" id="{D3B8F1F8-1A87-42F1-9B44-2994CE3C0D94}"/>
                  </a:ext>
                </a:extLst>
              </p:cNvPr>
              <p:cNvSpPr>
                <a:spLocks noChangeShapeType="1"/>
              </p:cNvSpPr>
              <p:nvPr userDrawn="1"/>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5" name="Line 11">
                <a:extLst>
                  <a:ext uri="{FF2B5EF4-FFF2-40B4-BE49-F238E27FC236}">
                    <a16:creationId xmlns:a16="http://schemas.microsoft.com/office/drawing/2014/main" id="{9CE38014-2F1F-47EB-B16B-60174F8E5C69}"/>
                  </a:ext>
                </a:extLst>
              </p:cNvPr>
              <p:cNvSpPr>
                <a:spLocks noChangeShapeType="1"/>
              </p:cNvSpPr>
              <p:nvPr userDrawn="1"/>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6" name="Line 12">
                <a:extLst>
                  <a:ext uri="{FF2B5EF4-FFF2-40B4-BE49-F238E27FC236}">
                    <a16:creationId xmlns:a16="http://schemas.microsoft.com/office/drawing/2014/main" id="{CEE8414C-74F2-4988-B8E9-E4E93ACACE9C}"/>
                  </a:ext>
                </a:extLst>
              </p:cNvPr>
              <p:cNvSpPr>
                <a:spLocks noChangeShapeType="1"/>
              </p:cNvSpPr>
              <p:nvPr userDrawn="1"/>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7" name="Line 13">
                <a:extLst>
                  <a:ext uri="{FF2B5EF4-FFF2-40B4-BE49-F238E27FC236}">
                    <a16:creationId xmlns:a16="http://schemas.microsoft.com/office/drawing/2014/main" id="{AC569E74-2CF6-4F5E-B9DC-E83446B7E7C4}"/>
                  </a:ext>
                </a:extLst>
              </p:cNvPr>
              <p:cNvSpPr>
                <a:spLocks noChangeShapeType="1"/>
              </p:cNvSpPr>
              <p:nvPr userDrawn="1"/>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8" name="Line 14">
                <a:extLst>
                  <a:ext uri="{FF2B5EF4-FFF2-40B4-BE49-F238E27FC236}">
                    <a16:creationId xmlns:a16="http://schemas.microsoft.com/office/drawing/2014/main" id="{6ACD9DEC-BB54-4CC2-9599-8469B0B9B1EF}"/>
                  </a:ext>
                </a:extLst>
              </p:cNvPr>
              <p:cNvSpPr>
                <a:spLocks noChangeShapeType="1"/>
              </p:cNvSpPr>
              <p:nvPr userDrawn="1"/>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19" name="Line 15">
                <a:extLst>
                  <a:ext uri="{FF2B5EF4-FFF2-40B4-BE49-F238E27FC236}">
                    <a16:creationId xmlns:a16="http://schemas.microsoft.com/office/drawing/2014/main" id="{B6BA5BD5-C2FD-459C-BD78-1DED4F4B0527}"/>
                  </a:ext>
                </a:extLst>
              </p:cNvPr>
              <p:cNvSpPr>
                <a:spLocks noChangeShapeType="1"/>
              </p:cNvSpPr>
              <p:nvPr userDrawn="1"/>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0" name="Line 16">
                <a:extLst>
                  <a:ext uri="{FF2B5EF4-FFF2-40B4-BE49-F238E27FC236}">
                    <a16:creationId xmlns:a16="http://schemas.microsoft.com/office/drawing/2014/main" id="{FB83A324-85E5-47AE-8545-C3987EBB4B7D}"/>
                  </a:ext>
                </a:extLst>
              </p:cNvPr>
              <p:cNvSpPr>
                <a:spLocks noChangeShapeType="1"/>
              </p:cNvSpPr>
              <p:nvPr userDrawn="1"/>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1" name="Line 17">
                <a:extLst>
                  <a:ext uri="{FF2B5EF4-FFF2-40B4-BE49-F238E27FC236}">
                    <a16:creationId xmlns:a16="http://schemas.microsoft.com/office/drawing/2014/main" id="{829553C6-AF42-456E-B075-C7BB006D135A}"/>
                  </a:ext>
                </a:extLst>
              </p:cNvPr>
              <p:cNvSpPr>
                <a:spLocks noChangeShapeType="1"/>
              </p:cNvSpPr>
              <p:nvPr userDrawn="1"/>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2" name="Line 18">
                <a:extLst>
                  <a:ext uri="{FF2B5EF4-FFF2-40B4-BE49-F238E27FC236}">
                    <a16:creationId xmlns:a16="http://schemas.microsoft.com/office/drawing/2014/main" id="{FFC5FEF5-4D85-43B1-AD2C-CD555F9871C3}"/>
                  </a:ext>
                </a:extLst>
              </p:cNvPr>
              <p:cNvSpPr>
                <a:spLocks noChangeShapeType="1"/>
              </p:cNvSpPr>
              <p:nvPr userDrawn="1"/>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3" name="Line 19">
                <a:extLst>
                  <a:ext uri="{FF2B5EF4-FFF2-40B4-BE49-F238E27FC236}">
                    <a16:creationId xmlns:a16="http://schemas.microsoft.com/office/drawing/2014/main" id="{7C403987-F1C9-4770-B7EA-052FDF28294A}"/>
                  </a:ext>
                </a:extLst>
              </p:cNvPr>
              <p:cNvSpPr>
                <a:spLocks noChangeShapeType="1"/>
              </p:cNvSpPr>
              <p:nvPr userDrawn="1"/>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4" name="Line 20">
                <a:extLst>
                  <a:ext uri="{FF2B5EF4-FFF2-40B4-BE49-F238E27FC236}">
                    <a16:creationId xmlns:a16="http://schemas.microsoft.com/office/drawing/2014/main" id="{9D44236F-9FE6-4C76-95CC-ED927EF623EC}"/>
                  </a:ext>
                </a:extLst>
              </p:cNvPr>
              <p:cNvSpPr>
                <a:spLocks noChangeShapeType="1"/>
              </p:cNvSpPr>
              <p:nvPr userDrawn="1"/>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5" name="Line 21">
                <a:extLst>
                  <a:ext uri="{FF2B5EF4-FFF2-40B4-BE49-F238E27FC236}">
                    <a16:creationId xmlns:a16="http://schemas.microsoft.com/office/drawing/2014/main" id="{EECBB574-B078-4DD5-9A8C-C637392C7F95}"/>
                  </a:ext>
                </a:extLst>
              </p:cNvPr>
              <p:cNvSpPr>
                <a:spLocks noChangeShapeType="1"/>
              </p:cNvSpPr>
              <p:nvPr userDrawn="1"/>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6" name="Line 22">
                <a:extLst>
                  <a:ext uri="{FF2B5EF4-FFF2-40B4-BE49-F238E27FC236}">
                    <a16:creationId xmlns:a16="http://schemas.microsoft.com/office/drawing/2014/main" id="{C433D442-1B4F-4FC3-A406-4D8DB82819E8}"/>
                  </a:ext>
                </a:extLst>
              </p:cNvPr>
              <p:cNvSpPr>
                <a:spLocks noChangeShapeType="1"/>
              </p:cNvSpPr>
              <p:nvPr userDrawn="1"/>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7" name="Line 23">
                <a:extLst>
                  <a:ext uri="{FF2B5EF4-FFF2-40B4-BE49-F238E27FC236}">
                    <a16:creationId xmlns:a16="http://schemas.microsoft.com/office/drawing/2014/main" id="{64D19782-D6FB-47F9-9DAB-D7A7FC098237}"/>
                  </a:ext>
                </a:extLst>
              </p:cNvPr>
              <p:cNvSpPr>
                <a:spLocks noChangeShapeType="1"/>
              </p:cNvSpPr>
              <p:nvPr userDrawn="1"/>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8" name="Line 24">
                <a:extLst>
                  <a:ext uri="{FF2B5EF4-FFF2-40B4-BE49-F238E27FC236}">
                    <a16:creationId xmlns:a16="http://schemas.microsoft.com/office/drawing/2014/main" id="{F4319A3C-CB4A-4948-94F3-6B80A940AC26}"/>
                  </a:ext>
                </a:extLst>
              </p:cNvPr>
              <p:cNvSpPr>
                <a:spLocks noChangeShapeType="1"/>
              </p:cNvSpPr>
              <p:nvPr userDrawn="1"/>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29" name="Line 25">
                <a:extLst>
                  <a:ext uri="{FF2B5EF4-FFF2-40B4-BE49-F238E27FC236}">
                    <a16:creationId xmlns:a16="http://schemas.microsoft.com/office/drawing/2014/main" id="{BC498390-977E-4EF8-B80A-62C808D5985F}"/>
                  </a:ext>
                </a:extLst>
              </p:cNvPr>
              <p:cNvSpPr>
                <a:spLocks noChangeShapeType="1"/>
              </p:cNvSpPr>
              <p:nvPr userDrawn="1"/>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0" name="Line 26">
                <a:extLst>
                  <a:ext uri="{FF2B5EF4-FFF2-40B4-BE49-F238E27FC236}">
                    <a16:creationId xmlns:a16="http://schemas.microsoft.com/office/drawing/2014/main" id="{B1B29D00-6348-4F65-A89A-F7E80C5B9861}"/>
                  </a:ext>
                </a:extLst>
              </p:cNvPr>
              <p:cNvSpPr>
                <a:spLocks noChangeShapeType="1"/>
              </p:cNvSpPr>
              <p:nvPr userDrawn="1"/>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grpSp>
        <p:grpSp>
          <p:nvGrpSpPr>
            <p:cNvPr id="1050" name="Group 27">
              <a:extLst>
                <a:ext uri="{FF2B5EF4-FFF2-40B4-BE49-F238E27FC236}">
                  <a16:creationId xmlns:a16="http://schemas.microsoft.com/office/drawing/2014/main" id="{FE876509-2BE8-4132-A176-5B3E62527DE6}"/>
                </a:ext>
              </a:extLst>
            </p:cNvPr>
            <p:cNvGrpSpPr>
              <a:grpSpLocks/>
            </p:cNvGrpSpPr>
            <p:nvPr userDrawn="1"/>
          </p:nvGrpSpPr>
          <p:grpSpPr bwMode="auto">
            <a:xfrm>
              <a:off x="192" y="0"/>
              <a:ext cx="5376" cy="4320"/>
              <a:chOff x="192" y="0"/>
              <a:chExt cx="5376" cy="4320"/>
            </a:xfrm>
          </p:grpSpPr>
          <p:sp>
            <p:nvSpPr>
              <p:cNvPr id="47132" name="Line 28">
                <a:extLst>
                  <a:ext uri="{FF2B5EF4-FFF2-40B4-BE49-F238E27FC236}">
                    <a16:creationId xmlns:a16="http://schemas.microsoft.com/office/drawing/2014/main" id="{74D2A637-1E5D-454C-BF57-7D888B7A1B43}"/>
                  </a:ext>
                </a:extLst>
              </p:cNvPr>
              <p:cNvSpPr>
                <a:spLocks noChangeShapeType="1"/>
              </p:cNvSpPr>
              <p:nvPr userDrawn="1"/>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3" name="Line 29">
                <a:extLst>
                  <a:ext uri="{FF2B5EF4-FFF2-40B4-BE49-F238E27FC236}">
                    <a16:creationId xmlns:a16="http://schemas.microsoft.com/office/drawing/2014/main" id="{F6B77515-2225-4C00-894C-C75607BBD62D}"/>
                  </a:ext>
                </a:extLst>
              </p:cNvPr>
              <p:cNvSpPr>
                <a:spLocks noChangeShapeType="1"/>
              </p:cNvSpPr>
              <p:nvPr userDrawn="1"/>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4" name="Line 30">
                <a:extLst>
                  <a:ext uri="{FF2B5EF4-FFF2-40B4-BE49-F238E27FC236}">
                    <a16:creationId xmlns:a16="http://schemas.microsoft.com/office/drawing/2014/main" id="{562007BF-1B6F-4B17-A9D5-562A7FD923E7}"/>
                  </a:ext>
                </a:extLst>
              </p:cNvPr>
              <p:cNvSpPr>
                <a:spLocks noChangeShapeType="1"/>
              </p:cNvSpPr>
              <p:nvPr userDrawn="1"/>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5" name="Line 31">
                <a:extLst>
                  <a:ext uri="{FF2B5EF4-FFF2-40B4-BE49-F238E27FC236}">
                    <a16:creationId xmlns:a16="http://schemas.microsoft.com/office/drawing/2014/main" id="{748A1A31-444D-4408-98D2-2A6D702D084F}"/>
                  </a:ext>
                </a:extLst>
              </p:cNvPr>
              <p:cNvSpPr>
                <a:spLocks noChangeShapeType="1"/>
              </p:cNvSpPr>
              <p:nvPr userDrawn="1"/>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6" name="Line 32">
                <a:extLst>
                  <a:ext uri="{FF2B5EF4-FFF2-40B4-BE49-F238E27FC236}">
                    <a16:creationId xmlns:a16="http://schemas.microsoft.com/office/drawing/2014/main" id="{65AF1D70-AA64-40FF-A0CA-4D2EE5E934D7}"/>
                  </a:ext>
                </a:extLst>
              </p:cNvPr>
              <p:cNvSpPr>
                <a:spLocks noChangeShapeType="1"/>
              </p:cNvSpPr>
              <p:nvPr userDrawn="1"/>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7" name="Line 33">
                <a:extLst>
                  <a:ext uri="{FF2B5EF4-FFF2-40B4-BE49-F238E27FC236}">
                    <a16:creationId xmlns:a16="http://schemas.microsoft.com/office/drawing/2014/main" id="{6BAA2965-D58F-4C0B-B2A6-2B0F53B372D3}"/>
                  </a:ext>
                </a:extLst>
              </p:cNvPr>
              <p:cNvSpPr>
                <a:spLocks noChangeShapeType="1"/>
              </p:cNvSpPr>
              <p:nvPr userDrawn="1"/>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8" name="Line 34">
                <a:extLst>
                  <a:ext uri="{FF2B5EF4-FFF2-40B4-BE49-F238E27FC236}">
                    <a16:creationId xmlns:a16="http://schemas.microsoft.com/office/drawing/2014/main" id="{74DFD19F-085A-4291-82D1-8A091B515A54}"/>
                  </a:ext>
                </a:extLst>
              </p:cNvPr>
              <p:cNvSpPr>
                <a:spLocks noChangeShapeType="1"/>
              </p:cNvSpPr>
              <p:nvPr userDrawn="1"/>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39" name="Line 35">
                <a:extLst>
                  <a:ext uri="{FF2B5EF4-FFF2-40B4-BE49-F238E27FC236}">
                    <a16:creationId xmlns:a16="http://schemas.microsoft.com/office/drawing/2014/main" id="{A89FCD6B-55F8-4329-A319-1DC224267E22}"/>
                  </a:ext>
                </a:extLst>
              </p:cNvPr>
              <p:cNvSpPr>
                <a:spLocks noChangeShapeType="1"/>
              </p:cNvSpPr>
              <p:nvPr userDrawn="1"/>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0" name="Line 36">
                <a:extLst>
                  <a:ext uri="{FF2B5EF4-FFF2-40B4-BE49-F238E27FC236}">
                    <a16:creationId xmlns:a16="http://schemas.microsoft.com/office/drawing/2014/main" id="{15781525-1F2F-4111-A7B7-5D9246649B70}"/>
                  </a:ext>
                </a:extLst>
              </p:cNvPr>
              <p:cNvSpPr>
                <a:spLocks noChangeShapeType="1"/>
              </p:cNvSpPr>
              <p:nvPr userDrawn="1"/>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1" name="Line 37">
                <a:extLst>
                  <a:ext uri="{FF2B5EF4-FFF2-40B4-BE49-F238E27FC236}">
                    <a16:creationId xmlns:a16="http://schemas.microsoft.com/office/drawing/2014/main" id="{F5B10790-B4C0-4E93-8818-640343159900}"/>
                  </a:ext>
                </a:extLst>
              </p:cNvPr>
              <p:cNvSpPr>
                <a:spLocks noChangeShapeType="1"/>
              </p:cNvSpPr>
              <p:nvPr userDrawn="1"/>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2" name="Line 38">
                <a:extLst>
                  <a:ext uri="{FF2B5EF4-FFF2-40B4-BE49-F238E27FC236}">
                    <a16:creationId xmlns:a16="http://schemas.microsoft.com/office/drawing/2014/main" id="{4296FDF5-9591-4405-B754-F4873C344313}"/>
                  </a:ext>
                </a:extLst>
              </p:cNvPr>
              <p:cNvSpPr>
                <a:spLocks noChangeShapeType="1"/>
              </p:cNvSpPr>
              <p:nvPr userDrawn="1"/>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3" name="Line 39">
                <a:extLst>
                  <a:ext uri="{FF2B5EF4-FFF2-40B4-BE49-F238E27FC236}">
                    <a16:creationId xmlns:a16="http://schemas.microsoft.com/office/drawing/2014/main" id="{7538BE1E-BEAF-4E5F-82C5-673EC9362D28}"/>
                  </a:ext>
                </a:extLst>
              </p:cNvPr>
              <p:cNvSpPr>
                <a:spLocks noChangeShapeType="1"/>
              </p:cNvSpPr>
              <p:nvPr userDrawn="1"/>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4" name="Line 40">
                <a:extLst>
                  <a:ext uri="{FF2B5EF4-FFF2-40B4-BE49-F238E27FC236}">
                    <a16:creationId xmlns:a16="http://schemas.microsoft.com/office/drawing/2014/main" id="{210CA8E6-87FF-412C-A0BD-83CD4FB8DFA1}"/>
                  </a:ext>
                </a:extLst>
              </p:cNvPr>
              <p:cNvSpPr>
                <a:spLocks noChangeShapeType="1"/>
              </p:cNvSpPr>
              <p:nvPr userDrawn="1"/>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5" name="Line 41">
                <a:extLst>
                  <a:ext uri="{FF2B5EF4-FFF2-40B4-BE49-F238E27FC236}">
                    <a16:creationId xmlns:a16="http://schemas.microsoft.com/office/drawing/2014/main" id="{40470864-434D-4572-912D-6ED5AFE69660}"/>
                  </a:ext>
                </a:extLst>
              </p:cNvPr>
              <p:cNvSpPr>
                <a:spLocks noChangeShapeType="1"/>
              </p:cNvSpPr>
              <p:nvPr userDrawn="1"/>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6" name="Line 42">
                <a:extLst>
                  <a:ext uri="{FF2B5EF4-FFF2-40B4-BE49-F238E27FC236}">
                    <a16:creationId xmlns:a16="http://schemas.microsoft.com/office/drawing/2014/main" id="{E5C9566E-71D8-4833-B544-7DF1D9C32B89}"/>
                  </a:ext>
                </a:extLst>
              </p:cNvPr>
              <p:cNvSpPr>
                <a:spLocks noChangeShapeType="1"/>
              </p:cNvSpPr>
              <p:nvPr userDrawn="1"/>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7" name="Line 43">
                <a:extLst>
                  <a:ext uri="{FF2B5EF4-FFF2-40B4-BE49-F238E27FC236}">
                    <a16:creationId xmlns:a16="http://schemas.microsoft.com/office/drawing/2014/main" id="{357C7796-0DC6-4C50-A5EB-F9EABDDDC9A5}"/>
                  </a:ext>
                </a:extLst>
              </p:cNvPr>
              <p:cNvSpPr>
                <a:spLocks noChangeShapeType="1"/>
              </p:cNvSpPr>
              <p:nvPr userDrawn="1"/>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8" name="Line 44">
                <a:extLst>
                  <a:ext uri="{FF2B5EF4-FFF2-40B4-BE49-F238E27FC236}">
                    <a16:creationId xmlns:a16="http://schemas.microsoft.com/office/drawing/2014/main" id="{9641CE5C-393D-479A-9914-4BC1C809C2D4}"/>
                  </a:ext>
                </a:extLst>
              </p:cNvPr>
              <p:cNvSpPr>
                <a:spLocks noChangeShapeType="1"/>
              </p:cNvSpPr>
              <p:nvPr userDrawn="1"/>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49" name="Line 45">
                <a:extLst>
                  <a:ext uri="{FF2B5EF4-FFF2-40B4-BE49-F238E27FC236}">
                    <a16:creationId xmlns:a16="http://schemas.microsoft.com/office/drawing/2014/main" id="{96FFC662-C6F7-45C7-ABE6-81C09BF51FD9}"/>
                  </a:ext>
                </a:extLst>
              </p:cNvPr>
              <p:cNvSpPr>
                <a:spLocks noChangeShapeType="1"/>
              </p:cNvSpPr>
              <p:nvPr userDrawn="1"/>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0" name="Line 46">
                <a:extLst>
                  <a:ext uri="{FF2B5EF4-FFF2-40B4-BE49-F238E27FC236}">
                    <a16:creationId xmlns:a16="http://schemas.microsoft.com/office/drawing/2014/main" id="{33A5BB96-3B67-4297-B45A-887422393E8E}"/>
                  </a:ext>
                </a:extLst>
              </p:cNvPr>
              <p:cNvSpPr>
                <a:spLocks noChangeShapeType="1"/>
              </p:cNvSpPr>
              <p:nvPr userDrawn="1"/>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1" name="Line 47">
                <a:extLst>
                  <a:ext uri="{FF2B5EF4-FFF2-40B4-BE49-F238E27FC236}">
                    <a16:creationId xmlns:a16="http://schemas.microsoft.com/office/drawing/2014/main" id="{C7E2A7B9-806A-498A-8479-78A67C27FDCB}"/>
                  </a:ext>
                </a:extLst>
              </p:cNvPr>
              <p:cNvSpPr>
                <a:spLocks noChangeShapeType="1"/>
              </p:cNvSpPr>
              <p:nvPr userDrawn="1"/>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2" name="Line 48">
                <a:extLst>
                  <a:ext uri="{FF2B5EF4-FFF2-40B4-BE49-F238E27FC236}">
                    <a16:creationId xmlns:a16="http://schemas.microsoft.com/office/drawing/2014/main" id="{BEC79B57-9853-45B6-9725-56C5972494E7}"/>
                  </a:ext>
                </a:extLst>
              </p:cNvPr>
              <p:cNvSpPr>
                <a:spLocks noChangeShapeType="1"/>
              </p:cNvSpPr>
              <p:nvPr userDrawn="1"/>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3" name="Line 49">
                <a:extLst>
                  <a:ext uri="{FF2B5EF4-FFF2-40B4-BE49-F238E27FC236}">
                    <a16:creationId xmlns:a16="http://schemas.microsoft.com/office/drawing/2014/main" id="{A3BFD87E-66B1-4EDD-8CC2-E25EBF87F504}"/>
                  </a:ext>
                </a:extLst>
              </p:cNvPr>
              <p:cNvSpPr>
                <a:spLocks noChangeShapeType="1"/>
              </p:cNvSpPr>
              <p:nvPr userDrawn="1"/>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4" name="Line 50">
                <a:extLst>
                  <a:ext uri="{FF2B5EF4-FFF2-40B4-BE49-F238E27FC236}">
                    <a16:creationId xmlns:a16="http://schemas.microsoft.com/office/drawing/2014/main" id="{FFF52BE9-C9FB-450B-8CB6-DAA889568140}"/>
                  </a:ext>
                </a:extLst>
              </p:cNvPr>
              <p:cNvSpPr>
                <a:spLocks noChangeShapeType="1"/>
              </p:cNvSpPr>
              <p:nvPr userDrawn="1"/>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5" name="Line 51">
                <a:extLst>
                  <a:ext uri="{FF2B5EF4-FFF2-40B4-BE49-F238E27FC236}">
                    <a16:creationId xmlns:a16="http://schemas.microsoft.com/office/drawing/2014/main" id="{A3A69207-69E7-4158-B273-AC727E490D78}"/>
                  </a:ext>
                </a:extLst>
              </p:cNvPr>
              <p:cNvSpPr>
                <a:spLocks noChangeShapeType="1"/>
              </p:cNvSpPr>
              <p:nvPr userDrawn="1"/>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6" name="Line 52">
                <a:extLst>
                  <a:ext uri="{FF2B5EF4-FFF2-40B4-BE49-F238E27FC236}">
                    <a16:creationId xmlns:a16="http://schemas.microsoft.com/office/drawing/2014/main" id="{FFA78F4D-1170-41F1-AFDA-808D8882D086}"/>
                  </a:ext>
                </a:extLst>
              </p:cNvPr>
              <p:cNvSpPr>
                <a:spLocks noChangeShapeType="1"/>
              </p:cNvSpPr>
              <p:nvPr userDrawn="1"/>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7" name="Line 53">
                <a:extLst>
                  <a:ext uri="{FF2B5EF4-FFF2-40B4-BE49-F238E27FC236}">
                    <a16:creationId xmlns:a16="http://schemas.microsoft.com/office/drawing/2014/main" id="{77A8AF9F-6993-43E8-9E0F-B5FB8214FF05}"/>
                  </a:ext>
                </a:extLst>
              </p:cNvPr>
              <p:cNvSpPr>
                <a:spLocks noChangeShapeType="1"/>
              </p:cNvSpPr>
              <p:nvPr userDrawn="1"/>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8" name="Line 54">
                <a:extLst>
                  <a:ext uri="{FF2B5EF4-FFF2-40B4-BE49-F238E27FC236}">
                    <a16:creationId xmlns:a16="http://schemas.microsoft.com/office/drawing/2014/main" id="{AE87E5EC-09AF-4BA8-9A61-9F97416FFFFE}"/>
                  </a:ext>
                </a:extLst>
              </p:cNvPr>
              <p:cNvSpPr>
                <a:spLocks noChangeShapeType="1"/>
              </p:cNvSpPr>
              <p:nvPr userDrawn="1"/>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59" name="Line 55">
                <a:extLst>
                  <a:ext uri="{FF2B5EF4-FFF2-40B4-BE49-F238E27FC236}">
                    <a16:creationId xmlns:a16="http://schemas.microsoft.com/office/drawing/2014/main" id="{AEC322BD-46B4-4BCC-9C73-4ADC17B87AA8}"/>
                  </a:ext>
                </a:extLst>
              </p:cNvPr>
              <p:cNvSpPr>
                <a:spLocks noChangeShapeType="1"/>
              </p:cNvSpPr>
              <p:nvPr userDrawn="1"/>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sp>
            <p:nvSpPr>
              <p:cNvPr id="47160" name="Line 56">
                <a:extLst>
                  <a:ext uri="{FF2B5EF4-FFF2-40B4-BE49-F238E27FC236}">
                    <a16:creationId xmlns:a16="http://schemas.microsoft.com/office/drawing/2014/main" id="{2BB87C94-EA77-4667-B1E7-4DFA4904D2A0}"/>
                  </a:ext>
                </a:extLst>
              </p:cNvPr>
              <p:cNvSpPr>
                <a:spLocks noChangeShapeType="1"/>
              </p:cNvSpPr>
              <p:nvPr userDrawn="1"/>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en-US">
                  <a:latin typeface="Arial" charset="0"/>
                </a:endParaRPr>
              </a:p>
            </p:txBody>
          </p:sp>
        </p:grpSp>
      </p:grpSp>
      <p:sp>
        <p:nvSpPr>
          <p:cNvPr id="47162" name="Line 58">
            <a:extLst>
              <a:ext uri="{FF2B5EF4-FFF2-40B4-BE49-F238E27FC236}">
                <a16:creationId xmlns:a16="http://schemas.microsoft.com/office/drawing/2014/main" id="{C73A1A1B-12B8-4C6C-AC2D-03BF203C9318}"/>
              </a:ext>
            </a:extLst>
          </p:cNvPr>
          <p:cNvSpPr>
            <a:spLocks noChangeShapeType="1"/>
          </p:cNvSpPr>
          <p:nvPr userDrawn="1"/>
        </p:nvSpPr>
        <p:spPr bwMode="ltGray">
          <a:xfrm>
            <a:off x="8839200" y="0"/>
            <a:ext cx="0" cy="2362200"/>
          </a:xfrm>
          <a:prstGeom prst="line">
            <a:avLst/>
          </a:prstGeom>
          <a:noFill/>
          <a:ln w="9525">
            <a:solidFill>
              <a:schemeClr val="hlink"/>
            </a:solidFill>
            <a:round/>
            <a:headEnd/>
            <a:tailEnd type="arrow" w="med" len="med"/>
          </a:ln>
          <a:effectLst/>
        </p:spPr>
        <p:txBody>
          <a:bodyPr wrap="none" anchor="ctr"/>
          <a:lstStyle/>
          <a:p>
            <a:pPr>
              <a:defRPr/>
            </a:pPr>
            <a:endParaRPr lang="en-US">
              <a:latin typeface="Arial" charset="0"/>
            </a:endParaRPr>
          </a:p>
        </p:txBody>
      </p:sp>
      <p:grpSp>
        <p:nvGrpSpPr>
          <p:cNvPr id="1031" name="Group 59">
            <a:extLst>
              <a:ext uri="{FF2B5EF4-FFF2-40B4-BE49-F238E27FC236}">
                <a16:creationId xmlns:a16="http://schemas.microsoft.com/office/drawing/2014/main" id="{57229609-7C22-43E9-99AD-6F51246036B2}"/>
              </a:ext>
            </a:extLst>
          </p:cNvPr>
          <p:cNvGrpSpPr>
            <a:grpSpLocks/>
          </p:cNvGrpSpPr>
          <p:nvPr userDrawn="1"/>
        </p:nvGrpSpPr>
        <p:grpSpPr bwMode="auto">
          <a:xfrm>
            <a:off x="119063" y="1120775"/>
            <a:ext cx="1784350" cy="2324100"/>
            <a:chOff x="96" y="916"/>
            <a:chExt cx="2208" cy="2876"/>
          </a:xfrm>
        </p:grpSpPr>
        <p:sp>
          <p:nvSpPr>
            <p:cNvPr id="47164" name="Line 60">
              <a:extLst>
                <a:ext uri="{FF2B5EF4-FFF2-40B4-BE49-F238E27FC236}">
                  <a16:creationId xmlns:a16="http://schemas.microsoft.com/office/drawing/2014/main" id="{90FEB3CF-1E80-43BA-9D4E-37892E00C5F4}"/>
                </a:ext>
              </a:extLst>
            </p:cNvPr>
            <p:cNvSpPr>
              <a:spLocks noChangeShapeType="1"/>
            </p:cNvSpPr>
            <p:nvPr userDrawn="1"/>
          </p:nvSpPr>
          <p:spPr bwMode="ltGray">
            <a:xfrm flipH="1">
              <a:off x="96" y="1038"/>
              <a:ext cx="2208" cy="0"/>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47165" name="Line 61">
              <a:extLst>
                <a:ext uri="{FF2B5EF4-FFF2-40B4-BE49-F238E27FC236}">
                  <a16:creationId xmlns:a16="http://schemas.microsoft.com/office/drawing/2014/main" id="{65737B3E-C141-497B-89E6-B14BE797E8BE}"/>
                </a:ext>
              </a:extLst>
            </p:cNvPr>
            <p:cNvSpPr>
              <a:spLocks noChangeShapeType="1"/>
            </p:cNvSpPr>
            <p:nvPr userDrawn="1"/>
          </p:nvSpPr>
          <p:spPr bwMode="ltGray">
            <a:xfrm>
              <a:off x="336" y="920"/>
              <a:ext cx="0" cy="2872"/>
            </a:xfrm>
            <a:prstGeom prst="lin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47166" name="Arc 62">
              <a:extLst>
                <a:ext uri="{FF2B5EF4-FFF2-40B4-BE49-F238E27FC236}">
                  <a16:creationId xmlns:a16="http://schemas.microsoft.com/office/drawing/2014/main" id="{5950CDFE-1DE7-41EC-9BB5-ED29064AFC08}"/>
                </a:ext>
              </a:extLst>
            </p:cNvPr>
            <p:cNvSpPr>
              <a:spLocks/>
            </p:cNvSpPr>
            <p:nvPr userDrawn="1"/>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en-US">
                <a:latin typeface="Arial" charset="0"/>
              </a:endParaRPr>
            </a:p>
          </p:txBody>
        </p:sp>
      </p:grpSp>
      <p:sp>
        <p:nvSpPr>
          <p:cNvPr id="1032" name="Rectangle 63">
            <a:extLst>
              <a:ext uri="{FF2B5EF4-FFF2-40B4-BE49-F238E27FC236}">
                <a16:creationId xmlns:a16="http://schemas.microsoft.com/office/drawing/2014/main" id="{F41B51CB-7DB0-4BBD-AF51-938462C1CDAA}"/>
              </a:ext>
            </a:extLst>
          </p:cNvPr>
          <p:cNvSpPr>
            <a:spLocks noGrp="1" noChangeArrowheads="1"/>
          </p:cNvSpPr>
          <p:nvPr>
            <p:ph type="title"/>
          </p:nvPr>
        </p:nvSpPr>
        <p:spPr bwMode="auto">
          <a:xfrm>
            <a:off x="581025" y="385763"/>
            <a:ext cx="812323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3" name="Rectangle 64" descr="Rectangle: Click to edit Master text styles&#10;Second level&#10;Third level&#10;Fourth level&#10;Fifth level">
            <a:extLst>
              <a:ext uri="{FF2B5EF4-FFF2-40B4-BE49-F238E27FC236}">
                <a16:creationId xmlns:a16="http://schemas.microsoft.com/office/drawing/2014/main" id="{FCAC3FD2-345A-49A5-BA9A-613715DFA492}"/>
              </a:ext>
            </a:extLst>
          </p:cNvPr>
          <p:cNvSpPr>
            <a:spLocks noGrp="1" noChangeArrowheads="1"/>
          </p:cNvSpPr>
          <p:nvPr>
            <p:ph type="body" idx="1"/>
          </p:nvPr>
        </p:nvSpPr>
        <p:spPr bwMode="auto">
          <a:xfrm>
            <a:off x="460375" y="1336675"/>
            <a:ext cx="8237538" cy="521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7174" name="Line 70">
            <a:extLst>
              <a:ext uri="{FF2B5EF4-FFF2-40B4-BE49-F238E27FC236}">
                <a16:creationId xmlns:a16="http://schemas.microsoft.com/office/drawing/2014/main" id="{1178CF5B-A061-492D-B786-7C0A7A085467}"/>
              </a:ext>
            </a:extLst>
          </p:cNvPr>
          <p:cNvSpPr>
            <a:spLocks noChangeShapeType="1"/>
          </p:cNvSpPr>
          <p:nvPr userDrawn="1"/>
        </p:nvSpPr>
        <p:spPr bwMode="auto">
          <a:xfrm>
            <a:off x="123825" y="419100"/>
            <a:ext cx="8248650" cy="0"/>
          </a:xfrm>
          <a:prstGeom prst="line">
            <a:avLst/>
          </a:prstGeom>
          <a:noFill/>
          <a:ln w="9525">
            <a:solidFill>
              <a:schemeClr val="hlink"/>
            </a:solidFill>
            <a:round/>
            <a:headEnd/>
            <a:tailEnd/>
          </a:ln>
          <a:effectLst/>
        </p:spPr>
        <p:txBody>
          <a:bodyPr wrap="none"/>
          <a:lstStyle/>
          <a:p>
            <a:pPr>
              <a:defRPr/>
            </a:pPr>
            <a:endParaRPr lang="en-US">
              <a:latin typeface="Arial" charset="0"/>
            </a:endParaRPr>
          </a:p>
        </p:txBody>
      </p:sp>
      <p:sp>
        <p:nvSpPr>
          <p:cNvPr id="47175" name="Line 71">
            <a:extLst>
              <a:ext uri="{FF2B5EF4-FFF2-40B4-BE49-F238E27FC236}">
                <a16:creationId xmlns:a16="http://schemas.microsoft.com/office/drawing/2014/main" id="{8DC94BEF-2226-4691-889E-7F817B7C38E8}"/>
              </a:ext>
            </a:extLst>
          </p:cNvPr>
          <p:cNvSpPr>
            <a:spLocks noChangeShapeType="1"/>
          </p:cNvSpPr>
          <p:nvPr userDrawn="1"/>
        </p:nvSpPr>
        <p:spPr bwMode="auto">
          <a:xfrm>
            <a:off x="457200" y="114300"/>
            <a:ext cx="0" cy="1047750"/>
          </a:xfrm>
          <a:prstGeom prst="line">
            <a:avLst/>
          </a:prstGeom>
          <a:noFill/>
          <a:ln w="9525">
            <a:solidFill>
              <a:schemeClr val="hlink"/>
            </a:solidFill>
            <a:round/>
            <a:headEnd/>
            <a:tailEnd/>
          </a:ln>
          <a:effectLst/>
        </p:spPr>
        <p:txBody>
          <a:bodyPr wrap="none"/>
          <a:lstStyle/>
          <a:p>
            <a:pPr>
              <a:defRPr/>
            </a:pPr>
            <a:endParaRPr lang="en-US">
              <a:latin typeface="Arial" charset="0"/>
            </a:endParaRPr>
          </a:p>
        </p:txBody>
      </p:sp>
      <p:sp>
        <p:nvSpPr>
          <p:cNvPr id="47177" name="Line 73">
            <a:extLst>
              <a:ext uri="{FF2B5EF4-FFF2-40B4-BE49-F238E27FC236}">
                <a16:creationId xmlns:a16="http://schemas.microsoft.com/office/drawing/2014/main" id="{EA6028A4-6110-49FA-9F33-A4C71C515951}"/>
              </a:ext>
            </a:extLst>
          </p:cNvPr>
          <p:cNvSpPr>
            <a:spLocks noChangeShapeType="1"/>
          </p:cNvSpPr>
          <p:nvPr userDrawn="1"/>
        </p:nvSpPr>
        <p:spPr bwMode="auto">
          <a:xfrm>
            <a:off x="8848725" y="5486400"/>
            <a:ext cx="0" cy="1066800"/>
          </a:xfrm>
          <a:prstGeom prst="line">
            <a:avLst/>
          </a:prstGeom>
          <a:noFill/>
          <a:ln w="9525">
            <a:solidFill>
              <a:schemeClr val="hlink"/>
            </a:solidFill>
            <a:round/>
            <a:headEnd type="arrow" w="med" len="med"/>
            <a:tailEnd/>
          </a:ln>
          <a:effectLst/>
        </p:spPr>
        <p:txBody>
          <a:bodyPr wrap="none"/>
          <a:lstStyle/>
          <a:p>
            <a:pPr>
              <a:defRPr/>
            </a:pPr>
            <a:endParaRPr lang="en-US">
              <a:latin typeface="Arial" charset="0"/>
            </a:endParaRPr>
          </a:p>
        </p:txBody>
      </p:sp>
      <p:sp>
        <p:nvSpPr>
          <p:cNvPr id="47178" name="Line 74">
            <a:extLst>
              <a:ext uri="{FF2B5EF4-FFF2-40B4-BE49-F238E27FC236}">
                <a16:creationId xmlns:a16="http://schemas.microsoft.com/office/drawing/2014/main" id="{5921DCF7-582B-4685-BAE3-9B0E9CBA3756}"/>
              </a:ext>
            </a:extLst>
          </p:cNvPr>
          <p:cNvSpPr>
            <a:spLocks noChangeShapeType="1"/>
          </p:cNvSpPr>
          <p:nvPr userDrawn="1"/>
        </p:nvSpPr>
        <p:spPr bwMode="auto">
          <a:xfrm flipH="1">
            <a:off x="7762875" y="6562725"/>
            <a:ext cx="1085850" cy="0"/>
          </a:xfrm>
          <a:prstGeom prst="line">
            <a:avLst/>
          </a:prstGeom>
          <a:noFill/>
          <a:ln w="9525">
            <a:solidFill>
              <a:schemeClr val="hlink"/>
            </a:solidFill>
            <a:round/>
            <a:headEnd/>
            <a:tailEnd type="arrow" w="med" len="med"/>
          </a:ln>
          <a:effectLst/>
        </p:spPr>
        <p:txBody>
          <a:bodyPr wrap="none"/>
          <a:lstStyle/>
          <a:p>
            <a:pPr>
              <a:defRPr/>
            </a:pPr>
            <a:endParaRPr lang="en-US">
              <a:latin typeface="Arial" charset="0"/>
            </a:endParaRPr>
          </a:p>
        </p:txBody>
      </p:sp>
      <p:sp>
        <p:nvSpPr>
          <p:cNvPr id="47179" name="Line 75">
            <a:extLst>
              <a:ext uri="{FF2B5EF4-FFF2-40B4-BE49-F238E27FC236}">
                <a16:creationId xmlns:a16="http://schemas.microsoft.com/office/drawing/2014/main" id="{8BB68868-75A0-40A7-AADD-E9FDEB1D1FF8}"/>
              </a:ext>
            </a:extLst>
          </p:cNvPr>
          <p:cNvSpPr>
            <a:spLocks noChangeShapeType="1"/>
          </p:cNvSpPr>
          <p:nvPr userDrawn="1"/>
        </p:nvSpPr>
        <p:spPr bwMode="auto">
          <a:xfrm>
            <a:off x="8982075" y="5791200"/>
            <a:ext cx="0" cy="914400"/>
          </a:xfrm>
          <a:prstGeom prst="line">
            <a:avLst/>
          </a:prstGeom>
          <a:noFill/>
          <a:ln w="9525">
            <a:solidFill>
              <a:schemeClr val="hlink"/>
            </a:solidFill>
            <a:round/>
            <a:headEnd type="arrow" w="med" len="med"/>
            <a:tailEnd/>
          </a:ln>
          <a:effectLst/>
        </p:spPr>
        <p:txBody>
          <a:bodyPr wrap="none"/>
          <a:lstStyle/>
          <a:p>
            <a:pPr>
              <a:defRPr/>
            </a:pPr>
            <a:endParaRPr lang="en-US">
              <a:latin typeface="Arial" charset="0"/>
            </a:endParaRPr>
          </a:p>
        </p:txBody>
      </p:sp>
      <p:sp>
        <p:nvSpPr>
          <p:cNvPr id="47180" name="Line 76">
            <a:extLst>
              <a:ext uri="{FF2B5EF4-FFF2-40B4-BE49-F238E27FC236}">
                <a16:creationId xmlns:a16="http://schemas.microsoft.com/office/drawing/2014/main" id="{0372D269-D12F-4F97-B152-0F0FA6DD8257}"/>
              </a:ext>
            </a:extLst>
          </p:cNvPr>
          <p:cNvSpPr>
            <a:spLocks noChangeShapeType="1"/>
          </p:cNvSpPr>
          <p:nvPr userDrawn="1"/>
        </p:nvSpPr>
        <p:spPr bwMode="auto">
          <a:xfrm flipH="1">
            <a:off x="8096250" y="6705600"/>
            <a:ext cx="885825" cy="0"/>
          </a:xfrm>
          <a:prstGeom prst="line">
            <a:avLst/>
          </a:prstGeom>
          <a:noFill/>
          <a:ln w="9525">
            <a:solidFill>
              <a:schemeClr val="hlink"/>
            </a:solidFill>
            <a:round/>
            <a:headEnd/>
            <a:tailEnd type="arrow" w="med" len="med"/>
          </a:ln>
          <a:effectLst/>
        </p:spPr>
        <p:txBody>
          <a:bodyPr wrap="none"/>
          <a:lstStyle/>
          <a:p>
            <a:pPr>
              <a:defRPr/>
            </a:pPr>
            <a:endParaRPr lang="en-US">
              <a:latin typeface="Arial" charset="0"/>
            </a:endParaRPr>
          </a:p>
        </p:txBody>
      </p:sp>
      <p:sp>
        <p:nvSpPr>
          <p:cNvPr id="47181" name="Line 77">
            <a:extLst>
              <a:ext uri="{FF2B5EF4-FFF2-40B4-BE49-F238E27FC236}">
                <a16:creationId xmlns:a16="http://schemas.microsoft.com/office/drawing/2014/main" id="{CC89C6C3-3344-4387-A68F-22421E52E60C}"/>
              </a:ext>
            </a:extLst>
          </p:cNvPr>
          <p:cNvSpPr>
            <a:spLocks noChangeShapeType="1"/>
          </p:cNvSpPr>
          <p:nvPr userDrawn="1"/>
        </p:nvSpPr>
        <p:spPr bwMode="auto">
          <a:xfrm>
            <a:off x="8972550" y="0"/>
            <a:ext cx="0" cy="1819275"/>
          </a:xfrm>
          <a:prstGeom prst="line">
            <a:avLst/>
          </a:prstGeom>
          <a:noFill/>
          <a:ln w="9525">
            <a:solidFill>
              <a:schemeClr val="hlink"/>
            </a:solidFill>
            <a:round/>
            <a:headEnd/>
            <a:tailEnd type="arrow" w="med" len="med"/>
          </a:ln>
          <a:effectLst/>
        </p:spPr>
        <p:txBody>
          <a:bodyPr wrap="none"/>
          <a:lstStyle/>
          <a:p>
            <a:pPr>
              <a:defRPr/>
            </a:pPr>
            <a:endParaRPr lang="en-US">
              <a:latin typeface="Arial" charset="0"/>
            </a:endParaRPr>
          </a:p>
        </p:txBody>
      </p:sp>
      <p:sp>
        <p:nvSpPr>
          <p:cNvPr id="47173" name="Oval 69">
            <a:extLst>
              <a:ext uri="{FF2B5EF4-FFF2-40B4-BE49-F238E27FC236}">
                <a16:creationId xmlns:a16="http://schemas.microsoft.com/office/drawing/2014/main" id="{BACC3383-49EF-4CA6-A354-6B1CF2F04586}"/>
              </a:ext>
            </a:extLst>
          </p:cNvPr>
          <p:cNvSpPr>
            <a:spLocks noChangeArrowheads="1"/>
          </p:cNvSpPr>
          <p:nvPr userDrawn="1"/>
        </p:nvSpPr>
        <p:spPr bwMode="auto">
          <a:xfrm>
            <a:off x="219075" y="180975"/>
            <a:ext cx="466725" cy="466725"/>
          </a:xfrm>
          <a:prstGeom prst="ellipse">
            <a:avLst/>
          </a:prstGeom>
          <a:noFill/>
          <a:ln w="9525">
            <a:solidFill>
              <a:schemeClr val="hlink"/>
            </a:solidFill>
            <a:round/>
            <a:headEnd/>
            <a:tailEnd/>
          </a:ln>
          <a:effectLst/>
        </p:spPr>
        <p:txBody>
          <a:bodyPr wrap="none" anchor="ctr"/>
          <a:lstStyle/>
          <a:p>
            <a:pPr>
              <a:defRPr/>
            </a:pPr>
            <a:endParaRPr lang="en-US">
              <a:latin typeface="Arial" charset="0"/>
            </a:endParaRPr>
          </a:p>
        </p:txBody>
      </p:sp>
      <p:sp>
        <p:nvSpPr>
          <p:cNvPr id="47176" name="Rectangle 72">
            <a:extLst>
              <a:ext uri="{FF2B5EF4-FFF2-40B4-BE49-F238E27FC236}">
                <a16:creationId xmlns:a16="http://schemas.microsoft.com/office/drawing/2014/main" id="{4B72C228-EF7F-43F8-96EE-1AFED8809C15}"/>
              </a:ext>
            </a:extLst>
          </p:cNvPr>
          <p:cNvSpPr>
            <a:spLocks noChangeArrowheads="1"/>
          </p:cNvSpPr>
          <p:nvPr userDrawn="1"/>
        </p:nvSpPr>
        <p:spPr bwMode="auto">
          <a:xfrm>
            <a:off x="466725" y="171450"/>
            <a:ext cx="233363" cy="238125"/>
          </a:xfrm>
          <a:prstGeom prst="rect">
            <a:avLst/>
          </a:prstGeom>
          <a:solidFill>
            <a:schemeClr val="bg1"/>
          </a:solidFill>
          <a:ln w="9525">
            <a:solidFill>
              <a:schemeClr val="bg1"/>
            </a:solidFill>
            <a:miter lim="800000"/>
            <a:headEnd/>
            <a:tailEnd/>
          </a:ln>
          <a:effectLst/>
        </p:spPr>
        <p:txBody>
          <a:bodyPr wrap="none" anchor="ctr"/>
          <a:lstStyle/>
          <a:p>
            <a:pPr>
              <a:defRPr/>
            </a:pPr>
            <a:endParaRPr lang="en-US">
              <a:latin typeface="Arial" charset="0"/>
            </a:endParaRPr>
          </a:p>
        </p:txBody>
      </p:sp>
      <p:sp>
        <p:nvSpPr>
          <p:cNvPr id="47184" name="Line 80">
            <a:extLst>
              <a:ext uri="{FF2B5EF4-FFF2-40B4-BE49-F238E27FC236}">
                <a16:creationId xmlns:a16="http://schemas.microsoft.com/office/drawing/2014/main" id="{FC62C7F2-E9E9-4210-8397-3F1B8B46B4B7}"/>
              </a:ext>
            </a:extLst>
          </p:cNvPr>
          <p:cNvSpPr>
            <a:spLocks noChangeShapeType="1"/>
          </p:cNvSpPr>
          <p:nvPr userDrawn="1"/>
        </p:nvSpPr>
        <p:spPr bwMode="auto">
          <a:xfrm>
            <a:off x="608013" y="161925"/>
            <a:ext cx="0" cy="247650"/>
          </a:xfrm>
          <a:prstGeom prst="line">
            <a:avLst/>
          </a:prstGeom>
          <a:noFill/>
          <a:ln w="9525">
            <a:pattFill prst="pct60">
              <a:fgClr>
                <a:schemeClr val="bg1"/>
              </a:fgClr>
              <a:bgClr>
                <a:schemeClr val="folHlink"/>
              </a:bgClr>
            </a:pattFill>
            <a:round/>
            <a:headEnd/>
            <a:tailEnd/>
          </a:ln>
          <a:effectLst/>
        </p:spPr>
        <p:txBody>
          <a:bodyPr wrap="none"/>
          <a:lstStyle/>
          <a:p>
            <a:pPr>
              <a:defRPr/>
            </a:pPr>
            <a:endParaRPr lang="en-US">
              <a:latin typeface="Arial" charset="0"/>
            </a:endParaRPr>
          </a:p>
        </p:txBody>
      </p:sp>
      <p:sp>
        <p:nvSpPr>
          <p:cNvPr id="47185" name="Line 81">
            <a:extLst>
              <a:ext uri="{FF2B5EF4-FFF2-40B4-BE49-F238E27FC236}">
                <a16:creationId xmlns:a16="http://schemas.microsoft.com/office/drawing/2014/main" id="{AF6CFFC0-A579-4123-A83E-CE914C9102BC}"/>
              </a:ext>
            </a:extLst>
          </p:cNvPr>
          <p:cNvSpPr>
            <a:spLocks noChangeShapeType="1"/>
          </p:cNvSpPr>
          <p:nvPr userDrawn="1"/>
        </p:nvSpPr>
        <p:spPr bwMode="auto">
          <a:xfrm flipH="1">
            <a:off x="465138" y="306388"/>
            <a:ext cx="238125" cy="0"/>
          </a:xfrm>
          <a:prstGeom prst="line">
            <a:avLst/>
          </a:prstGeom>
          <a:noFill/>
          <a:ln w="9525">
            <a:pattFill prst="pct60">
              <a:fgClr>
                <a:schemeClr val="bg1"/>
              </a:fgClr>
              <a:bgClr>
                <a:schemeClr val="folHlink"/>
              </a:bgClr>
            </a:pattFill>
            <a:round/>
            <a:headEnd/>
            <a:tailEnd/>
          </a:ln>
          <a:effectLst/>
        </p:spPr>
        <p:txBody>
          <a:bodyPr wrap="none"/>
          <a:lstStyle/>
          <a:p>
            <a:pPr>
              <a:defRPr/>
            </a:pPr>
            <a:endParaRPr lang="en-US">
              <a:latin typeface="Arial" charset="0"/>
            </a:endParaRPr>
          </a:p>
        </p:txBody>
      </p:sp>
      <p:sp>
        <p:nvSpPr>
          <p:cNvPr id="47189" name="AutoShape 85">
            <a:hlinkClick r:id="" action="ppaction://hlinkshowjump?jump=firstslide" highlightClick="1"/>
            <a:extLst>
              <a:ext uri="{FF2B5EF4-FFF2-40B4-BE49-F238E27FC236}">
                <a16:creationId xmlns:a16="http://schemas.microsoft.com/office/drawing/2014/main" id="{EEF99FB2-43B1-451A-A291-064534EAB90C}"/>
              </a:ext>
            </a:extLst>
          </p:cNvPr>
          <p:cNvSpPr>
            <a:spLocks noChangeArrowheads="1"/>
          </p:cNvSpPr>
          <p:nvPr userDrawn="1"/>
        </p:nvSpPr>
        <p:spPr bwMode="auto">
          <a:xfrm>
            <a:off x="8523288" y="0"/>
            <a:ext cx="327025" cy="309563"/>
          </a:xfrm>
          <a:prstGeom prst="actionButtonHome">
            <a:avLst/>
          </a:prstGeom>
          <a:solidFill>
            <a:schemeClr val="folHlink"/>
          </a:solidFill>
          <a:ln w="9525">
            <a:noFill/>
            <a:miter lim="800000"/>
            <a:headEnd/>
            <a:tailEnd/>
          </a:ln>
          <a:effectLst/>
        </p:spPr>
        <p:txBody>
          <a:bodyPr wrap="none" anchor="ctr"/>
          <a:lstStyle/>
          <a:p>
            <a:pPr>
              <a:defRPr/>
            </a:pPr>
            <a:endParaRPr lang="en-US">
              <a:latin typeface="Arial" charset="0"/>
            </a:endParaRPr>
          </a:p>
        </p:txBody>
      </p:sp>
    </p:spTree>
  </p:cSld>
  <p:clrMap bg1="lt1" tx1="dk1" bg2="lt2" tx2="dk2" accent1="accent1" accent2="accent2" accent3="accent3" accent4="accent4" accent5="accent5" accent6="accent6" hlink="hlink" folHlink="folHlink"/>
  <p:sldLayoutIdLst>
    <p:sldLayoutId id="2147483722"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charset="0"/>
          <a:cs typeface="Times New Roman" pitchFamily="18" charset="0"/>
        </a:defRPr>
      </a:lvl2pPr>
      <a:lvl3pPr algn="l" rtl="0" eaLnBrk="0" fontAlgn="base" hangingPunct="0">
        <a:spcBef>
          <a:spcPct val="0"/>
        </a:spcBef>
        <a:spcAft>
          <a:spcPct val="0"/>
        </a:spcAft>
        <a:defRPr sz="4000" b="1">
          <a:solidFill>
            <a:schemeClr val="tx2"/>
          </a:solidFill>
          <a:latin typeface="Arial" charset="0"/>
          <a:cs typeface="Times New Roman" pitchFamily="18" charset="0"/>
        </a:defRPr>
      </a:lvl3pPr>
      <a:lvl4pPr algn="l" rtl="0" eaLnBrk="0" fontAlgn="base" hangingPunct="0">
        <a:spcBef>
          <a:spcPct val="0"/>
        </a:spcBef>
        <a:spcAft>
          <a:spcPct val="0"/>
        </a:spcAft>
        <a:defRPr sz="4000" b="1">
          <a:solidFill>
            <a:schemeClr val="tx2"/>
          </a:solidFill>
          <a:latin typeface="Arial" charset="0"/>
          <a:cs typeface="Times New Roman" pitchFamily="18" charset="0"/>
        </a:defRPr>
      </a:lvl4pPr>
      <a:lvl5pPr algn="l" rtl="0" eaLnBrk="0" fontAlgn="base" hangingPunct="0">
        <a:spcBef>
          <a:spcPct val="0"/>
        </a:spcBef>
        <a:spcAft>
          <a:spcPct val="0"/>
        </a:spcAft>
        <a:defRPr sz="4000" b="1">
          <a:solidFill>
            <a:schemeClr val="tx2"/>
          </a:solidFill>
          <a:latin typeface="Arial" charset="0"/>
          <a:cs typeface="Times New Roman" pitchFamily="18" charset="0"/>
        </a:defRPr>
      </a:lvl5pPr>
      <a:lvl6pPr marL="457200" algn="l" rtl="0" fontAlgn="base">
        <a:spcBef>
          <a:spcPct val="0"/>
        </a:spcBef>
        <a:spcAft>
          <a:spcPct val="0"/>
        </a:spcAft>
        <a:defRPr sz="4000" b="1">
          <a:solidFill>
            <a:schemeClr val="tx2"/>
          </a:solidFill>
          <a:latin typeface="Arial" charset="0"/>
          <a:cs typeface="Times New Roman" pitchFamily="18" charset="0"/>
        </a:defRPr>
      </a:lvl6pPr>
      <a:lvl7pPr marL="914400" algn="l" rtl="0" fontAlgn="base">
        <a:spcBef>
          <a:spcPct val="0"/>
        </a:spcBef>
        <a:spcAft>
          <a:spcPct val="0"/>
        </a:spcAft>
        <a:defRPr sz="4000" b="1">
          <a:solidFill>
            <a:schemeClr val="tx2"/>
          </a:solidFill>
          <a:latin typeface="Arial" charset="0"/>
          <a:cs typeface="Times New Roman" pitchFamily="18" charset="0"/>
        </a:defRPr>
      </a:lvl7pPr>
      <a:lvl8pPr marL="1371600" algn="l" rtl="0" fontAlgn="base">
        <a:spcBef>
          <a:spcPct val="0"/>
        </a:spcBef>
        <a:spcAft>
          <a:spcPct val="0"/>
        </a:spcAft>
        <a:defRPr sz="4000" b="1">
          <a:solidFill>
            <a:schemeClr val="tx2"/>
          </a:solidFill>
          <a:latin typeface="Arial" charset="0"/>
          <a:cs typeface="Times New Roman" pitchFamily="18" charset="0"/>
        </a:defRPr>
      </a:lvl8pPr>
      <a:lvl9pPr marL="1828800" algn="l" rtl="0" fontAlgn="base">
        <a:spcBef>
          <a:spcPct val="0"/>
        </a:spcBef>
        <a:spcAft>
          <a:spcPct val="0"/>
        </a:spcAft>
        <a:defRPr sz="4000" b="1">
          <a:solidFill>
            <a:schemeClr val="tx2"/>
          </a:solidFill>
          <a:latin typeface="Arial" charset="0"/>
          <a:cs typeface="Times New Roman" pitchFamily="18" charset="0"/>
        </a:defRPr>
      </a:lvl9pPr>
    </p:titleStyle>
    <p:bodyStyle>
      <a:lvl1pPr marL="400050" indent="-400050" algn="l" rtl="0" eaLnBrk="0" fontAlgn="base" hangingPunct="0">
        <a:spcBef>
          <a:spcPct val="20000"/>
        </a:spcBef>
        <a:spcAft>
          <a:spcPct val="0"/>
        </a:spcAft>
        <a:buClr>
          <a:schemeClr val="tx1"/>
        </a:buClr>
        <a:buFont typeface="Wingdings" panose="05000000000000000000" pitchFamily="2" charset="2"/>
        <a:buChar char="Ø"/>
        <a:defRPr sz="3200" b="1">
          <a:solidFill>
            <a:schemeClr val="tx1"/>
          </a:solidFill>
          <a:latin typeface="+mn-lt"/>
          <a:ea typeface="+mn-ea"/>
          <a:cs typeface="+mn-cs"/>
        </a:defRPr>
      </a:lvl1pPr>
      <a:lvl2pPr marL="1030288" indent="-515938" algn="l" rtl="0" eaLnBrk="0" fontAlgn="base" hangingPunct="0">
        <a:spcBef>
          <a:spcPct val="20000"/>
        </a:spcBef>
        <a:spcAft>
          <a:spcPct val="0"/>
        </a:spcAft>
        <a:buClr>
          <a:schemeClr val="tx1"/>
        </a:buClr>
        <a:buFont typeface="Arial" panose="020B0604020202020204" pitchFamily="34" charset="0"/>
        <a:buChar char="→"/>
        <a:defRPr sz="2800">
          <a:solidFill>
            <a:schemeClr val="tx1"/>
          </a:solidFill>
          <a:latin typeface="+mn-lt"/>
          <a:cs typeface="+mn-cs"/>
        </a:defRPr>
      </a:lvl2pPr>
      <a:lvl3pPr marL="1439863" indent="-295275" algn="l" rtl="0" eaLnBrk="0" fontAlgn="base" hangingPunct="0">
        <a:spcBef>
          <a:spcPct val="20000"/>
        </a:spcBef>
        <a:spcAft>
          <a:spcPct val="0"/>
        </a:spcAft>
        <a:buClr>
          <a:schemeClr val="tx1"/>
        </a:buClr>
        <a:buSzPct val="120000"/>
        <a:buChar char="•"/>
        <a:defRPr sz="2400">
          <a:solidFill>
            <a:schemeClr val="tx1"/>
          </a:solidFill>
          <a:latin typeface="+mn-lt"/>
          <a:cs typeface="+mn-cs"/>
        </a:defRPr>
      </a:lvl3pPr>
      <a:lvl4pPr marL="1839913" indent="-285750" algn="l" rtl="0" eaLnBrk="0" fontAlgn="base" hangingPunct="0">
        <a:spcBef>
          <a:spcPct val="20000"/>
        </a:spcBef>
        <a:spcAft>
          <a:spcPct val="0"/>
        </a:spcAft>
        <a:buClr>
          <a:schemeClr val="tx1"/>
        </a:buClr>
        <a:buFont typeface="Wingdings" panose="05000000000000000000" pitchFamily="2" charset="2"/>
        <a:buChar char="§"/>
        <a:defRPr sz="2000">
          <a:solidFill>
            <a:schemeClr val="tx1"/>
          </a:solidFill>
          <a:latin typeface="+mn-lt"/>
          <a:cs typeface="+mn-cs"/>
        </a:defRPr>
      </a:lvl4pPr>
      <a:lvl5pPr marL="2238375" indent="-284163" algn="l" rtl="0" eaLnBrk="0" fontAlgn="base" hangingPunct="0">
        <a:spcBef>
          <a:spcPct val="20000"/>
        </a:spcBef>
        <a:spcAft>
          <a:spcPct val="0"/>
        </a:spcAft>
        <a:buClr>
          <a:schemeClr val="tx1"/>
        </a:buClr>
        <a:buSzPct val="50000"/>
        <a:buFont typeface="Wingdings" panose="05000000000000000000" pitchFamily="2" charset="2"/>
        <a:buChar char="o"/>
        <a:defRPr sz="2000">
          <a:solidFill>
            <a:schemeClr val="tx1"/>
          </a:solidFill>
          <a:latin typeface="+mn-lt"/>
          <a:cs typeface="+mn-cs"/>
        </a:defRPr>
      </a:lvl5pPr>
      <a:lvl6pPr marL="2695575" indent="-284163" algn="l" rtl="0" fontAlgn="base">
        <a:spcBef>
          <a:spcPct val="20000"/>
        </a:spcBef>
        <a:spcAft>
          <a:spcPct val="0"/>
        </a:spcAft>
        <a:buClr>
          <a:schemeClr val="tx1"/>
        </a:buClr>
        <a:buSzPct val="50000"/>
        <a:buFont typeface="Wingdings" pitchFamily="2" charset="2"/>
        <a:buChar char="o"/>
        <a:defRPr sz="2000">
          <a:solidFill>
            <a:schemeClr val="tx1"/>
          </a:solidFill>
          <a:latin typeface="+mn-lt"/>
          <a:cs typeface="+mn-cs"/>
        </a:defRPr>
      </a:lvl6pPr>
      <a:lvl7pPr marL="3152775" indent="-284163" algn="l" rtl="0" fontAlgn="base">
        <a:spcBef>
          <a:spcPct val="20000"/>
        </a:spcBef>
        <a:spcAft>
          <a:spcPct val="0"/>
        </a:spcAft>
        <a:buClr>
          <a:schemeClr val="tx1"/>
        </a:buClr>
        <a:buSzPct val="50000"/>
        <a:buFont typeface="Wingdings" pitchFamily="2" charset="2"/>
        <a:buChar char="o"/>
        <a:defRPr sz="2000">
          <a:solidFill>
            <a:schemeClr val="tx1"/>
          </a:solidFill>
          <a:latin typeface="+mn-lt"/>
          <a:cs typeface="+mn-cs"/>
        </a:defRPr>
      </a:lvl7pPr>
      <a:lvl8pPr marL="3609975" indent="-284163" algn="l" rtl="0" fontAlgn="base">
        <a:spcBef>
          <a:spcPct val="20000"/>
        </a:spcBef>
        <a:spcAft>
          <a:spcPct val="0"/>
        </a:spcAft>
        <a:buClr>
          <a:schemeClr val="tx1"/>
        </a:buClr>
        <a:buSzPct val="50000"/>
        <a:buFont typeface="Wingdings" pitchFamily="2" charset="2"/>
        <a:buChar char="o"/>
        <a:defRPr sz="2000">
          <a:solidFill>
            <a:schemeClr val="tx1"/>
          </a:solidFill>
          <a:latin typeface="+mn-lt"/>
          <a:cs typeface="+mn-cs"/>
        </a:defRPr>
      </a:lvl8pPr>
      <a:lvl9pPr marL="4067175" indent="-284163" algn="l" rtl="0" fontAlgn="base">
        <a:spcBef>
          <a:spcPct val="20000"/>
        </a:spcBef>
        <a:spcAft>
          <a:spcPct val="0"/>
        </a:spcAft>
        <a:buClr>
          <a:schemeClr val="tx1"/>
        </a:buClr>
        <a:buSzPct val="50000"/>
        <a:buFont typeface="Wingdings" pitchFamily="2" charset="2"/>
        <a:buChar char="o"/>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C242164-4062-4F4C-B562-A7C33390E1B5}"/>
              </a:ext>
            </a:extLst>
          </p:cNvPr>
          <p:cNvSpPr>
            <a:spLocks noGrp="1" noChangeArrowheads="1"/>
          </p:cNvSpPr>
          <p:nvPr>
            <p:ph type="ctrTitle"/>
          </p:nvPr>
        </p:nvSpPr>
        <p:spPr/>
        <p:txBody>
          <a:bodyPr/>
          <a:lstStyle/>
          <a:p>
            <a:pPr eaLnBrk="1" hangingPunct="1"/>
            <a:r>
              <a:rPr lang="en-US" altLang="en-US" sz="4000" b="0" u="sng"/>
              <a:t>Sectional Views</a:t>
            </a:r>
          </a:p>
        </p:txBody>
      </p:sp>
      <p:sp>
        <p:nvSpPr>
          <p:cNvPr id="3075" name="Rectangle 3" descr="Rectangle: Click to edit Master text styles&#10;Second level&#10;Third level&#10;Fourth level&#10;Fifth level">
            <a:extLst>
              <a:ext uri="{FF2B5EF4-FFF2-40B4-BE49-F238E27FC236}">
                <a16:creationId xmlns:a16="http://schemas.microsoft.com/office/drawing/2014/main" id="{AD8EE8D7-427A-4E26-AFF8-6FED8BABB318}"/>
              </a:ext>
            </a:extLst>
          </p:cNvPr>
          <p:cNvSpPr>
            <a:spLocks noGrp="1" noChangeArrowheads="1"/>
          </p:cNvSpPr>
          <p:nvPr>
            <p:ph type="subTitle" idx="1"/>
          </p:nvPr>
        </p:nvSpPr>
        <p:spPr/>
        <p:txBody>
          <a:bodyPr/>
          <a:lstStyle/>
          <a:p>
            <a:r>
              <a:rPr lang="en-US" altLang="en-US"/>
              <a:t>Section Views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a:extLst>
              <a:ext uri="{FF2B5EF4-FFF2-40B4-BE49-F238E27FC236}">
                <a16:creationId xmlns:a16="http://schemas.microsoft.com/office/drawing/2014/main" id="{2182C70B-84B5-4FE4-9A45-F5A715A46CF3}"/>
              </a:ext>
            </a:extLst>
          </p:cNvPr>
          <p:cNvSpPr>
            <a:spLocks noGrp="1" noChangeArrowheads="1"/>
          </p:cNvSpPr>
          <p:nvPr>
            <p:ph type="title" idx="4294967295"/>
          </p:nvPr>
        </p:nvSpPr>
        <p:spPr>
          <a:xfrm>
            <a:off x="614363" y="414338"/>
            <a:ext cx="8123237" cy="752475"/>
          </a:xfrm>
        </p:spPr>
        <p:txBody>
          <a:bodyPr/>
          <a:lstStyle/>
          <a:p>
            <a:r>
              <a:rPr lang="en-US" altLang="en-US" b="0"/>
              <a:t>Section Views</a:t>
            </a:r>
          </a:p>
        </p:txBody>
      </p:sp>
      <p:sp>
        <p:nvSpPr>
          <p:cNvPr id="59403" name="Text Box 11">
            <a:extLst>
              <a:ext uri="{FF2B5EF4-FFF2-40B4-BE49-F238E27FC236}">
                <a16:creationId xmlns:a16="http://schemas.microsoft.com/office/drawing/2014/main" id="{88B99AFF-0708-49DF-A27E-CB3A0D6B25F8}"/>
              </a:ext>
            </a:extLst>
          </p:cNvPr>
          <p:cNvSpPr txBox="1">
            <a:spLocks noChangeArrowheads="1"/>
          </p:cNvSpPr>
          <p:nvPr/>
        </p:nvSpPr>
        <p:spPr bwMode="auto">
          <a:xfrm>
            <a:off x="596900" y="1330325"/>
            <a:ext cx="7723188"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smtClean="0"/>
              <a:t>To </a:t>
            </a:r>
            <a:r>
              <a:rPr lang="en-US" altLang="en-US" sz="1400" dirty="0"/>
              <a:t>obtain the section view the right half of the front view is only imagined to be removed.  The cross-hatched areas of the section view are those portions that are in actual contact with the cutting plane.</a:t>
            </a:r>
          </a:p>
        </p:txBody>
      </p:sp>
      <p:pic>
        <p:nvPicPr>
          <p:cNvPr id="59405" name="Picture 13">
            <a:extLst>
              <a:ext uri="{FF2B5EF4-FFF2-40B4-BE49-F238E27FC236}">
                <a16:creationId xmlns:a16="http://schemas.microsoft.com/office/drawing/2014/main" id="{017235DB-0032-4A45-8986-2A75D2BC60DE}"/>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720630" y="1959844"/>
            <a:ext cx="7475728" cy="4388061"/>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a:extLst>
              <a:ext uri="{FF2B5EF4-FFF2-40B4-BE49-F238E27FC236}">
                <a16:creationId xmlns:a16="http://schemas.microsoft.com/office/drawing/2014/main" id="{9EA3F876-0FB9-4E8A-977F-99D1A3E814A0}"/>
              </a:ext>
            </a:extLst>
          </p:cNvPr>
          <p:cNvSpPr>
            <a:spLocks noGrp="1" noChangeArrowheads="1"/>
          </p:cNvSpPr>
          <p:nvPr>
            <p:ph type="title" idx="4294967295"/>
          </p:nvPr>
        </p:nvSpPr>
        <p:spPr>
          <a:xfrm>
            <a:off x="649288" y="395288"/>
            <a:ext cx="8123237" cy="752475"/>
          </a:xfrm>
        </p:spPr>
        <p:txBody>
          <a:bodyPr/>
          <a:lstStyle/>
          <a:p>
            <a:r>
              <a:rPr lang="en-US" altLang="en-US" b="0"/>
              <a:t>Section Views</a:t>
            </a:r>
          </a:p>
        </p:txBody>
      </p:sp>
      <p:sp>
        <p:nvSpPr>
          <p:cNvPr id="61451" name="Text Box 11">
            <a:extLst>
              <a:ext uri="{FF2B5EF4-FFF2-40B4-BE49-F238E27FC236}">
                <a16:creationId xmlns:a16="http://schemas.microsoft.com/office/drawing/2014/main" id="{5F77E087-16AB-4ED8-96C6-236F6DF336A2}"/>
              </a:ext>
            </a:extLst>
          </p:cNvPr>
          <p:cNvSpPr txBox="1">
            <a:spLocks noChangeArrowheads="1"/>
          </p:cNvSpPr>
          <p:nvPr/>
        </p:nvSpPr>
        <p:spPr bwMode="auto">
          <a:xfrm>
            <a:off x="606425" y="1330325"/>
            <a:ext cx="8048625" cy="190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A correct front view and section view are shown in figure (a) and figure (b).  All visible edges and contours behind the cutting plane should be shown.</a:t>
            </a:r>
          </a:p>
          <a:p>
            <a:pPr>
              <a:spcBef>
                <a:spcPct val="50000"/>
              </a:spcBef>
            </a:pPr>
            <a:r>
              <a:rPr lang="en-US" altLang="en-US" sz="1400"/>
              <a:t>Section views are used primarily to replace hidden lines so as a rule hidden lines should be omitted in section views (figure d).</a:t>
            </a:r>
          </a:p>
          <a:p>
            <a:pPr>
              <a:spcBef>
                <a:spcPct val="50000"/>
              </a:spcBef>
            </a:pPr>
            <a:r>
              <a:rPr lang="en-US" altLang="en-US" sz="1400"/>
              <a:t>A section-lined area is always completely bounded by a visible outline, never by a hidden line as in figure (e).</a:t>
            </a:r>
          </a:p>
          <a:p>
            <a:pPr>
              <a:spcBef>
                <a:spcPct val="50000"/>
              </a:spcBef>
            </a:pPr>
            <a:r>
              <a:rPr lang="en-US" altLang="en-US" sz="1400"/>
              <a:t>Section lines in a section view must be parallel and at the same angle and direction (figure f).</a:t>
            </a:r>
          </a:p>
        </p:txBody>
      </p:sp>
      <p:pic>
        <p:nvPicPr>
          <p:cNvPr id="61452" name="Picture 12">
            <a:extLst>
              <a:ext uri="{FF2B5EF4-FFF2-40B4-BE49-F238E27FC236}">
                <a16:creationId xmlns:a16="http://schemas.microsoft.com/office/drawing/2014/main" id="{9D12E9D2-D8EF-4756-81F7-09EBA660FE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138" y="3373438"/>
            <a:ext cx="7780337"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a:extLst>
              <a:ext uri="{FF2B5EF4-FFF2-40B4-BE49-F238E27FC236}">
                <a16:creationId xmlns:a16="http://schemas.microsoft.com/office/drawing/2014/main" id="{AB3FB4B6-54AA-4774-A8DD-87AC7CF1A3C5}"/>
              </a:ext>
            </a:extLst>
          </p:cNvPr>
          <p:cNvSpPr>
            <a:spLocks noGrp="1" noChangeArrowheads="1"/>
          </p:cNvSpPr>
          <p:nvPr>
            <p:ph type="title" idx="4294967295"/>
          </p:nvPr>
        </p:nvSpPr>
        <p:spPr>
          <a:xfrm>
            <a:off x="604838" y="404813"/>
            <a:ext cx="8123237" cy="752475"/>
          </a:xfrm>
        </p:spPr>
        <p:txBody>
          <a:bodyPr/>
          <a:lstStyle/>
          <a:p>
            <a:r>
              <a:rPr lang="en-US" altLang="en-US" b="0" dirty="0"/>
              <a:t>Section Lines</a:t>
            </a:r>
          </a:p>
        </p:txBody>
      </p:sp>
      <p:sp>
        <p:nvSpPr>
          <p:cNvPr id="63501" name="Text Box 13">
            <a:extLst>
              <a:ext uri="{FF2B5EF4-FFF2-40B4-BE49-F238E27FC236}">
                <a16:creationId xmlns:a16="http://schemas.microsoft.com/office/drawing/2014/main" id="{3F70BCD3-079C-4C91-B4A9-ACD3AE84EDA8}"/>
              </a:ext>
            </a:extLst>
          </p:cNvPr>
          <p:cNvSpPr txBox="1">
            <a:spLocks noChangeArrowheads="1"/>
          </p:cNvSpPr>
          <p:nvPr/>
        </p:nvSpPr>
        <p:spPr bwMode="auto">
          <a:xfrm>
            <a:off x="606425" y="1322388"/>
            <a:ext cx="789463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t>The correct method of drawing section lines is shown in figure (a).  Section lines are drawn thin and at an angle of 45 degrees unless there is some advantage in using a different angle.  Section lines are spaced evenly approximately 1/16” to 1/8” or more depending on the sectioned </a:t>
            </a:r>
            <a:r>
              <a:rPr lang="en-US" altLang="en-US" sz="1400" dirty="0" smtClean="0"/>
              <a:t>area.</a:t>
            </a:r>
          </a:p>
          <a:p>
            <a:pPr>
              <a:spcBef>
                <a:spcPct val="50000"/>
              </a:spcBef>
            </a:pPr>
            <a:endParaRPr lang="en-US" altLang="en-US" sz="1400" dirty="0"/>
          </a:p>
          <a:p>
            <a:pPr>
              <a:spcBef>
                <a:spcPct val="50000"/>
              </a:spcBef>
            </a:pPr>
            <a:r>
              <a:rPr lang="en-US" altLang="en-US" sz="1400" dirty="0" smtClean="0"/>
              <a:t>In AutoCAD use the Hatch Pattern ANSI31</a:t>
            </a:r>
            <a:endParaRPr lang="en-US" altLang="en-US" sz="1400" dirty="0"/>
          </a:p>
          <a:p>
            <a:pPr>
              <a:spcBef>
                <a:spcPct val="50000"/>
              </a:spcBef>
            </a:pPr>
            <a:endParaRPr lang="en-US" altLang="en-US" sz="1400" dirty="0"/>
          </a:p>
        </p:txBody>
      </p:sp>
      <p:pic>
        <p:nvPicPr>
          <p:cNvPr id="63502" name="Picture 14">
            <a:extLst>
              <a:ext uri="{FF2B5EF4-FFF2-40B4-BE49-F238E27FC236}">
                <a16:creationId xmlns:a16="http://schemas.microsoft.com/office/drawing/2014/main" id="{B190A7E8-FC7B-4AEB-9FC9-5D615AE75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2843213"/>
            <a:ext cx="7764463" cy="2314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a:extLst>
              <a:ext uri="{FF2B5EF4-FFF2-40B4-BE49-F238E27FC236}">
                <a16:creationId xmlns:a16="http://schemas.microsoft.com/office/drawing/2014/main" id="{80912A9B-FA0D-45FD-9745-F5204B8DC380}"/>
              </a:ext>
            </a:extLst>
          </p:cNvPr>
          <p:cNvSpPr>
            <a:spLocks noGrp="1" noChangeArrowheads="1"/>
          </p:cNvSpPr>
          <p:nvPr>
            <p:ph type="title" idx="4294967295"/>
          </p:nvPr>
        </p:nvSpPr>
        <p:spPr>
          <a:xfrm>
            <a:off x="568325" y="403225"/>
            <a:ext cx="8123238" cy="752475"/>
          </a:xfrm>
        </p:spPr>
        <p:txBody>
          <a:bodyPr/>
          <a:lstStyle/>
          <a:p>
            <a:r>
              <a:rPr lang="en-US" altLang="en-US" b="0"/>
              <a:t>Section Views</a:t>
            </a:r>
          </a:p>
        </p:txBody>
      </p:sp>
      <p:sp>
        <p:nvSpPr>
          <p:cNvPr id="65547" name="Text Box 11">
            <a:extLst>
              <a:ext uri="{FF2B5EF4-FFF2-40B4-BE49-F238E27FC236}">
                <a16:creationId xmlns:a16="http://schemas.microsoft.com/office/drawing/2014/main" id="{25444091-3005-42D8-90B7-8E90602DF1C9}"/>
              </a:ext>
            </a:extLst>
          </p:cNvPr>
          <p:cNvSpPr txBox="1">
            <a:spLocks noChangeArrowheads="1"/>
          </p:cNvSpPr>
          <p:nvPr/>
        </p:nvSpPr>
        <p:spPr bwMode="auto">
          <a:xfrm>
            <a:off x="606425" y="1466850"/>
            <a:ext cx="79311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If section lines drawn at 45 degrees would result in being parallel or perpendicular to a visible object line the angle should be changed to 30 degrees, 60 degrees, or some other angle.</a:t>
            </a:r>
          </a:p>
        </p:txBody>
      </p:sp>
      <p:pic>
        <p:nvPicPr>
          <p:cNvPr id="65548" name="Picture 12">
            <a:extLst>
              <a:ext uri="{FF2B5EF4-FFF2-40B4-BE49-F238E27FC236}">
                <a16:creationId xmlns:a16="http://schemas.microsoft.com/office/drawing/2014/main" id="{37C4BED7-9941-474A-9F6B-39B89D477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360613"/>
            <a:ext cx="7770813" cy="260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1" name="Rectangle 9">
            <a:extLst>
              <a:ext uri="{FF2B5EF4-FFF2-40B4-BE49-F238E27FC236}">
                <a16:creationId xmlns:a16="http://schemas.microsoft.com/office/drawing/2014/main" id="{CAA281BE-7140-4208-A861-17B282BA52D9}"/>
              </a:ext>
            </a:extLst>
          </p:cNvPr>
          <p:cNvSpPr>
            <a:spLocks noGrp="1" noChangeArrowheads="1"/>
          </p:cNvSpPr>
          <p:nvPr>
            <p:ph type="title" idx="4294967295"/>
          </p:nvPr>
        </p:nvSpPr>
        <p:spPr>
          <a:xfrm>
            <a:off x="612775" y="395288"/>
            <a:ext cx="8123238" cy="7524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solidFill>
                  <a:schemeClr val="hlink"/>
                </a:solidFill>
                <a:prstDash val="solid"/>
                <a:miter lim="800000"/>
                <a:headEnd type="none" w="med" len="me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b="0" dirty="0"/>
              <a:t>Cutting Plane Lines</a:t>
            </a:r>
          </a:p>
        </p:txBody>
      </p:sp>
      <p:sp>
        <p:nvSpPr>
          <p:cNvPr id="69646" name="Text Box 14">
            <a:extLst>
              <a:ext uri="{FF2B5EF4-FFF2-40B4-BE49-F238E27FC236}">
                <a16:creationId xmlns:a16="http://schemas.microsoft.com/office/drawing/2014/main" id="{06323549-0505-4E58-BF9F-B32A60A94213}"/>
              </a:ext>
            </a:extLst>
          </p:cNvPr>
          <p:cNvSpPr txBox="1">
            <a:spLocks noChangeArrowheads="1"/>
          </p:cNvSpPr>
          <p:nvPr/>
        </p:nvSpPr>
        <p:spPr bwMode="auto">
          <a:xfrm>
            <a:off x="606425" y="1376363"/>
            <a:ext cx="78946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t>The cutting-plane line in figure (a) is composed of equal dashes approximately 1/4” long with arrowheads indicating the direction of sight.  For </a:t>
            </a:r>
            <a:r>
              <a:rPr lang="en-US" altLang="en-US" sz="1400" dirty="0" smtClean="0"/>
              <a:t>AutoCAD </a:t>
            </a:r>
            <a:r>
              <a:rPr lang="en-US" altLang="en-US" sz="1400" dirty="0"/>
              <a:t>drawings use the line type </a:t>
            </a:r>
            <a:r>
              <a:rPr lang="en-US" altLang="en-US" sz="1400" dirty="0" smtClean="0"/>
              <a:t>PHANTOM.</a:t>
            </a:r>
            <a:endParaRPr lang="en-US" altLang="en-US" sz="1400" dirty="0"/>
          </a:p>
        </p:txBody>
      </p:sp>
      <p:pic>
        <p:nvPicPr>
          <p:cNvPr id="69647" name="Picture 15">
            <a:extLst>
              <a:ext uri="{FF2B5EF4-FFF2-40B4-BE49-F238E27FC236}">
                <a16:creationId xmlns:a16="http://schemas.microsoft.com/office/drawing/2014/main" id="{E8DB33FB-9955-416B-A5E8-A50BE3DD08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872"/>
          <a:stretch/>
        </p:blipFill>
        <p:spPr bwMode="auto">
          <a:xfrm>
            <a:off x="2672196" y="2895600"/>
            <a:ext cx="3763096" cy="106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a:extLst>
              <a:ext uri="{FF2B5EF4-FFF2-40B4-BE49-F238E27FC236}">
                <a16:creationId xmlns:a16="http://schemas.microsoft.com/office/drawing/2014/main" id="{AF616077-BD34-40BF-AA18-DD9DCC43FE90}"/>
              </a:ext>
            </a:extLst>
          </p:cNvPr>
          <p:cNvSpPr>
            <a:spLocks noGrp="1" noChangeArrowheads="1"/>
          </p:cNvSpPr>
          <p:nvPr>
            <p:ph type="title" idx="4294967295"/>
          </p:nvPr>
        </p:nvSpPr>
        <p:spPr>
          <a:xfrm>
            <a:off x="612775" y="385763"/>
            <a:ext cx="8123238" cy="752475"/>
          </a:xfrm>
        </p:spPr>
        <p:txBody>
          <a:bodyPr/>
          <a:lstStyle/>
          <a:p>
            <a:r>
              <a:rPr lang="en-US" altLang="en-US" b="0"/>
              <a:t>Section Views</a:t>
            </a:r>
          </a:p>
        </p:txBody>
      </p:sp>
      <p:sp>
        <p:nvSpPr>
          <p:cNvPr id="75783" name="Text Box 7">
            <a:extLst>
              <a:ext uri="{FF2B5EF4-FFF2-40B4-BE49-F238E27FC236}">
                <a16:creationId xmlns:a16="http://schemas.microsoft.com/office/drawing/2014/main" id="{EA8D5EF9-1A9B-498F-A550-0D1266BBDD6F}"/>
              </a:ext>
            </a:extLst>
          </p:cNvPr>
          <p:cNvSpPr txBox="1">
            <a:spLocks noChangeArrowheads="1"/>
          </p:cNvSpPr>
          <p:nvPr/>
        </p:nvSpPr>
        <p:spPr bwMode="auto">
          <a:xfrm>
            <a:off x="596900" y="1357313"/>
            <a:ext cx="79216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Correct and incorrect relations between cutting-plane lines and corresponding section views.</a:t>
            </a:r>
          </a:p>
        </p:txBody>
      </p:sp>
      <p:pic>
        <p:nvPicPr>
          <p:cNvPr id="75784" name="Picture 8">
            <a:extLst>
              <a:ext uri="{FF2B5EF4-FFF2-40B4-BE49-F238E27FC236}">
                <a16:creationId xmlns:a16="http://schemas.microsoft.com/office/drawing/2014/main" id="{59024F67-9B1A-43C1-92C8-490640089B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876425"/>
            <a:ext cx="7770812" cy="3648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a:extLst>
              <a:ext uri="{FF2B5EF4-FFF2-40B4-BE49-F238E27FC236}">
                <a16:creationId xmlns:a16="http://schemas.microsoft.com/office/drawing/2014/main" id="{E80313C0-136D-42BD-9123-3672B7119757}"/>
              </a:ext>
            </a:extLst>
          </p:cNvPr>
          <p:cNvSpPr>
            <a:spLocks noGrp="1" noChangeArrowheads="1"/>
          </p:cNvSpPr>
          <p:nvPr>
            <p:ph type="title" idx="4294967295"/>
          </p:nvPr>
        </p:nvSpPr>
        <p:spPr>
          <a:xfrm>
            <a:off x="614363" y="404813"/>
            <a:ext cx="8123237" cy="752475"/>
          </a:xfrm>
        </p:spPr>
        <p:txBody>
          <a:bodyPr/>
          <a:lstStyle/>
          <a:p>
            <a:r>
              <a:rPr lang="en-US" altLang="en-US" b="0"/>
              <a:t>Section Views</a:t>
            </a:r>
          </a:p>
        </p:txBody>
      </p:sp>
      <p:sp>
        <p:nvSpPr>
          <p:cNvPr id="79879" name="Text Box 7">
            <a:extLst>
              <a:ext uri="{FF2B5EF4-FFF2-40B4-BE49-F238E27FC236}">
                <a16:creationId xmlns:a16="http://schemas.microsoft.com/office/drawing/2014/main" id="{DFBC7145-FC3D-4FFC-B7A5-86D918802F79}"/>
              </a:ext>
            </a:extLst>
          </p:cNvPr>
          <p:cNvSpPr txBox="1">
            <a:spLocks noChangeArrowheads="1"/>
          </p:cNvSpPr>
          <p:nvPr/>
        </p:nvSpPr>
        <p:spPr bwMode="auto">
          <a:xfrm>
            <a:off x="596900" y="1330325"/>
            <a:ext cx="7804150"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Half Sections:</a:t>
            </a:r>
          </a:p>
          <a:p>
            <a:pPr>
              <a:spcBef>
                <a:spcPct val="50000"/>
              </a:spcBef>
            </a:pPr>
            <a:r>
              <a:rPr lang="en-US" altLang="en-US" sz="1400"/>
              <a:t>If a cutting plane passes halfway through an object the result is a half section (figure a).  The half section has the advantage of showing the interior of one half of the object and the exterior of the other half (figure b).</a:t>
            </a:r>
          </a:p>
          <a:p>
            <a:pPr>
              <a:spcBef>
                <a:spcPct val="50000"/>
              </a:spcBef>
            </a:pPr>
            <a:r>
              <a:rPr lang="en-US" altLang="en-US" sz="1400"/>
              <a:t>Note the cutting-plane line.  Only one arrowhead is used to show the direction of sight.</a:t>
            </a:r>
          </a:p>
          <a:p>
            <a:pPr>
              <a:spcBef>
                <a:spcPct val="50000"/>
              </a:spcBef>
            </a:pPr>
            <a:r>
              <a:rPr lang="en-US" altLang="en-US" sz="1400"/>
              <a:t>Hidden lines should be omitted from both halves of a half section view.</a:t>
            </a:r>
          </a:p>
          <a:p>
            <a:pPr>
              <a:spcBef>
                <a:spcPct val="50000"/>
              </a:spcBef>
            </a:pPr>
            <a:r>
              <a:rPr lang="en-US" altLang="en-US" sz="1400"/>
              <a:t>A center line is used to separate the halves of the half section view.</a:t>
            </a:r>
          </a:p>
        </p:txBody>
      </p:sp>
      <p:pic>
        <p:nvPicPr>
          <p:cNvPr id="79880" name="Picture 8">
            <a:extLst>
              <a:ext uri="{FF2B5EF4-FFF2-40B4-BE49-F238E27FC236}">
                <a16:creationId xmlns:a16="http://schemas.microsoft.com/office/drawing/2014/main" id="{FBA58E2A-E1C3-4482-B88A-A0024EF43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489325"/>
            <a:ext cx="6545263" cy="2697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4">
            <a:extLst>
              <a:ext uri="{FF2B5EF4-FFF2-40B4-BE49-F238E27FC236}">
                <a16:creationId xmlns:a16="http://schemas.microsoft.com/office/drawing/2014/main" id="{A058703B-DA9D-44E9-A9FD-A7428C2A9F90}"/>
              </a:ext>
            </a:extLst>
          </p:cNvPr>
          <p:cNvSpPr>
            <a:spLocks noGrp="1" noChangeArrowheads="1"/>
          </p:cNvSpPr>
          <p:nvPr>
            <p:ph type="title" idx="4294967295"/>
          </p:nvPr>
        </p:nvSpPr>
        <p:spPr>
          <a:xfrm>
            <a:off x="595313" y="412750"/>
            <a:ext cx="8123237" cy="752475"/>
          </a:xfrm>
        </p:spPr>
        <p:txBody>
          <a:bodyPr/>
          <a:lstStyle/>
          <a:p>
            <a:r>
              <a:rPr lang="en-US" altLang="en-US" b="0"/>
              <a:t>Section Views</a:t>
            </a:r>
          </a:p>
        </p:txBody>
      </p:sp>
      <p:sp>
        <p:nvSpPr>
          <p:cNvPr id="93191" name="Text Box 7">
            <a:extLst>
              <a:ext uri="{FF2B5EF4-FFF2-40B4-BE49-F238E27FC236}">
                <a16:creationId xmlns:a16="http://schemas.microsoft.com/office/drawing/2014/main" id="{CD9AA0E6-31B9-441A-BA25-E3BE5A102ADF}"/>
              </a:ext>
            </a:extLst>
          </p:cNvPr>
          <p:cNvSpPr txBox="1">
            <a:spLocks noChangeArrowheads="1"/>
          </p:cNvSpPr>
          <p:nvPr/>
        </p:nvSpPr>
        <p:spPr bwMode="auto">
          <a:xfrm>
            <a:off x="615950" y="1295400"/>
            <a:ext cx="7875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Offset Sections:</a:t>
            </a:r>
          </a:p>
          <a:p>
            <a:pPr>
              <a:spcBef>
                <a:spcPct val="50000"/>
              </a:spcBef>
            </a:pPr>
            <a:r>
              <a:rPr lang="en-US" altLang="en-US" sz="1400"/>
              <a:t>In sectioning through an irregular object it is often desirable to show features that do not lie in a straight line by offsetting or bending the cutting plane.  Such a section is called an </a:t>
            </a:r>
            <a:r>
              <a:rPr lang="en-US" altLang="en-US" sz="1400" b="1"/>
              <a:t>offset section</a:t>
            </a:r>
            <a:r>
              <a:rPr lang="en-US" altLang="en-US" sz="1400"/>
              <a:t>.</a:t>
            </a:r>
          </a:p>
          <a:p>
            <a:pPr>
              <a:spcBef>
                <a:spcPct val="50000"/>
              </a:spcBef>
            </a:pPr>
            <a:r>
              <a:rPr lang="en-US" altLang="en-US" sz="1400"/>
              <a:t>The offsets or bends in the cutting plane are all 90 degrees and are never shown in the section view.</a:t>
            </a:r>
          </a:p>
        </p:txBody>
      </p:sp>
      <p:pic>
        <p:nvPicPr>
          <p:cNvPr id="93192" name="Picture 8">
            <a:extLst>
              <a:ext uri="{FF2B5EF4-FFF2-40B4-BE49-F238E27FC236}">
                <a16:creationId xmlns:a16="http://schemas.microsoft.com/office/drawing/2014/main" id="{14FAD6DB-060F-42DC-B62F-A07095BF1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9363" y="2670175"/>
            <a:ext cx="6535737" cy="3519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a:extLst>
              <a:ext uri="{FF2B5EF4-FFF2-40B4-BE49-F238E27FC236}">
                <a16:creationId xmlns:a16="http://schemas.microsoft.com/office/drawing/2014/main" id="{408AF71D-3BBD-4EC9-80E1-A6B3F89043D6}"/>
              </a:ext>
            </a:extLst>
          </p:cNvPr>
          <p:cNvSpPr>
            <a:spLocks noGrp="1" noChangeArrowheads="1"/>
          </p:cNvSpPr>
          <p:nvPr>
            <p:ph type="title" idx="4294967295"/>
          </p:nvPr>
        </p:nvSpPr>
        <p:spPr>
          <a:xfrm>
            <a:off x="1020763" y="385763"/>
            <a:ext cx="8123237" cy="752475"/>
          </a:xfrm>
        </p:spPr>
        <p:txBody>
          <a:bodyPr/>
          <a:lstStyle/>
          <a:p>
            <a:r>
              <a:rPr lang="en-US" altLang="en-US" b="0"/>
              <a:t>Section Views</a:t>
            </a:r>
          </a:p>
        </p:txBody>
      </p:sp>
      <p:sp>
        <p:nvSpPr>
          <p:cNvPr id="57355" name="Rectangle 11" descr="Rectangle: Click to edit Master text styles&#10;Second level&#10;Third level&#10;Fourth level&#10;Fifth level">
            <a:extLst>
              <a:ext uri="{FF2B5EF4-FFF2-40B4-BE49-F238E27FC236}">
                <a16:creationId xmlns:a16="http://schemas.microsoft.com/office/drawing/2014/main" id="{C64F9200-A373-4D28-80BD-6B443631D9A7}"/>
              </a:ext>
            </a:extLst>
          </p:cNvPr>
          <p:cNvSpPr>
            <a:spLocks noGrp="1" noChangeArrowheads="1"/>
          </p:cNvSpPr>
          <p:nvPr>
            <p:ph type="body" sz="half" idx="4294967295"/>
          </p:nvPr>
        </p:nvSpPr>
        <p:spPr>
          <a:xfrm>
            <a:off x="427038" y="1336675"/>
            <a:ext cx="8548687" cy="890588"/>
          </a:xfrm>
        </p:spPr>
        <p:txBody>
          <a:bodyPr/>
          <a:lstStyle/>
          <a:p>
            <a:pPr>
              <a:buFont typeface="Wingdings" panose="05000000000000000000" pitchFamily="2" charset="2"/>
              <a:buNone/>
            </a:pPr>
            <a:r>
              <a:rPr lang="en-US" altLang="en-US" sz="1400" b="0"/>
              <a:t>Often there is a need to show interiors that cannot be illustrated clearly by hidden lines.  </a:t>
            </a:r>
          </a:p>
          <a:p>
            <a:pPr>
              <a:buFont typeface="Wingdings" panose="05000000000000000000" pitchFamily="2" charset="2"/>
              <a:buNone/>
            </a:pPr>
            <a:r>
              <a:rPr lang="en-US" altLang="en-US" sz="1400" b="0"/>
              <a:t>Interiors are shown by slicing through the object resulting in a cutaway view of the part.  </a:t>
            </a:r>
          </a:p>
          <a:p>
            <a:pPr>
              <a:buFont typeface="Wingdings" panose="05000000000000000000" pitchFamily="2" charset="2"/>
              <a:buNone/>
            </a:pPr>
            <a:r>
              <a:rPr lang="en-US" altLang="en-US" sz="1400" b="0"/>
              <a:t>Cutaway views are called </a:t>
            </a:r>
            <a:r>
              <a:rPr lang="en-US" altLang="en-US" sz="1400"/>
              <a:t>sectional views</a:t>
            </a:r>
            <a:r>
              <a:rPr lang="en-US" altLang="en-US" sz="1400" b="0"/>
              <a:t>, </a:t>
            </a:r>
            <a:r>
              <a:rPr lang="en-US" altLang="en-US" sz="1400"/>
              <a:t>cross sections</a:t>
            </a:r>
            <a:r>
              <a:rPr lang="en-US" altLang="en-US" sz="1400" b="0"/>
              <a:t>, or </a:t>
            </a:r>
            <a:r>
              <a:rPr lang="en-US" altLang="en-US" sz="1400"/>
              <a:t>simply sections</a:t>
            </a:r>
            <a:r>
              <a:rPr lang="en-US" altLang="en-US" sz="1400" b="0"/>
              <a:t>.</a:t>
            </a:r>
          </a:p>
        </p:txBody>
      </p:sp>
      <p:pic>
        <p:nvPicPr>
          <p:cNvPr id="57354" name="Picture 10" descr="FG07_00-01">
            <a:extLst>
              <a:ext uri="{FF2B5EF4-FFF2-40B4-BE49-F238E27FC236}">
                <a16:creationId xmlns:a16="http://schemas.microsoft.com/office/drawing/2014/main" id="{FE458125-A817-420D-80AA-BA5139B782F0}"/>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914525" y="2441575"/>
            <a:ext cx="5102225" cy="38258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A5B4814F-151B-4634-9722-EA4A8B72D941}"/>
              </a:ext>
            </a:extLst>
          </p:cNvPr>
          <p:cNvSpPr>
            <a:spLocks noGrp="1" noChangeArrowheads="1"/>
          </p:cNvSpPr>
          <p:nvPr>
            <p:ph type="title"/>
          </p:nvPr>
        </p:nvSpPr>
        <p:spPr/>
        <p:txBody>
          <a:bodyPr/>
          <a:lstStyle/>
          <a:p>
            <a:r>
              <a:rPr lang="en-US" altLang="en-US" b="0"/>
              <a:t>Section Views</a:t>
            </a:r>
          </a:p>
        </p:txBody>
      </p:sp>
      <p:sp>
        <p:nvSpPr>
          <p:cNvPr id="113670" name="Rectangle 6">
            <a:extLst>
              <a:ext uri="{FF2B5EF4-FFF2-40B4-BE49-F238E27FC236}">
                <a16:creationId xmlns:a16="http://schemas.microsoft.com/office/drawing/2014/main" id="{024E6126-ABA8-4C07-87BC-9774703D7874}"/>
              </a:ext>
            </a:extLst>
          </p:cNvPr>
          <p:cNvSpPr>
            <a:spLocks noChangeArrowheads="1"/>
          </p:cNvSpPr>
          <p:nvPr/>
        </p:nvSpPr>
        <p:spPr bwMode="auto">
          <a:xfrm>
            <a:off x="0"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3669" name="Object 5">
            <a:extLst>
              <a:ext uri="{FF2B5EF4-FFF2-40B4-BE49-F238E27FC236}">
                <a16:creationId xmlns:a16="http://schemas.microsoft.com/office/drawing/2014/main" id="{D49A44F0-0B6F-44DE-8C7B-F143A7D425F4}"/>
              </a:ext>
            </a:extLst>
          </p:cNvPr>
          <p:cNvGraphicFramePr>
            <a:graphicFrameLocks noChangeAspect="1"/>
          </p:cNvGraphicFramePr>
          <p:nvPr/>
        </p:nvGraphicFramePr>
        <p:xfrm>
          <a:off x="1720850" y="1687513"/>
          <a:ext cx="5524500" cy="2019300"/>
        </p:xfrm>
        <a:graphic>
          <a:graphicData uri="http://schemas.openxmlformats.org/presentationml/2006/ole">
            <mc:AlternateContent xmlns:mc="http://schemas.openxmlformats.org/markup-compatibility/2006">
              <mc:Choice xmlns:v="urn:schemas-microsoft-com:vml" Requires="v">
                <p:oleObj spid="_x0000_s113684" r:id="rId3" imgW="3684588" imgH="1349375" progId="MSDraw">
                  <p:embed/>
                </p:oleObj>
              </mc:Choice>
              <mc:Fallback>
                <p:oleObj r:id="rId3" imgW="3684588" imgH="1349375" progId="MSDraw">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850" y="1687513"/>
                        <a:ext cx="5524500" cy="201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671" name="Text Box 7">
            <a:extLst>
              <a:ext uri="{FF2B5EF4-FFF2-40B4-BE49-F238E27FC236}">
                <a16:creationId xmlns:a16="http://schemas.microsoft.com/office/drawing/2014/main" id="{E7AE850D-8892-43FA-91ED-6E57B4D8A834}"/>
              </a:ext>
            </a:extLst>
          </p:cNvPr>
          <p:cNvSpPr txBox="1">
            <a:spLocks noChangeArrowheads="1"/>
          </p:cNvSpPr>
          <p:nvPr/>
        </p:nvSpPr>
        <p:spPr bwMode="auto">
          <a:xfrm>
            <a:off x="633413" y="4408488"/>
            <a:ext cx="64008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Many times the interior of an object is so complicated that it is impossible or very difficult to represent that interior with conventional hidden lines.</a:t>
            </a:r>
          </a:p>
          <a:p>
            <a:pPr>
              <a:spcBef>
                <a:spcPct val="50000"/>
              </a:spcBef>
            </a:pPr>
            <a:r>
              <a:rPr lang="en-US" altLang="en-US" sz="1400"/>
              <a:t>This often causes confusion in reading and interpreting the drawing.  Therefore, sectioning is required in these cases.</a:t>
            </a:r>
          </a:p>
        </p:txBody>
      </p:sp>
      <p:sp>
        <p:nvSpPr>
          <p:cNvPr id="113672" name="Text Box 8">
            <a:extLst>
              <a:ext uri="{FF2B5EF4-FFF2-40B4-BE49-F238E27FC236}">
                <a16:creationId xmlns:a16="http://schemas.microsoft.com/office/drawing/2014/main" id="{31B1B54C-6EB1-404A-9408-A0A3C8D4F19F}"/>
              </a:ext>
            </a:extLst>
          </p:cNvPr>
          <p:cNvSpPr txBox="1">
            <a:spLocks noChangeArrowheads="1"/>
          </p:cNvSpPr>
          <p:nvPr/>
        </p:nvSpPr>
        <p:spPr bwMode="auto">
          <a:xfrm>
            <a:off x="1693863" y="3765550"/>
            <a:ext cx="13573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The object</a:t>
            </a:r>
          </a:p>
        </p:txBody>
      </p:sp>
      <p:sp>
        <p:nvSpPr>
          <p:cNvPr id="113674" name="Rectangle 10">
            <a:extLst>
              <a:ext uri="{FF2B5EF4-FFF2-40B4-BE49-F238E27FC236}">
                <a16:creationId xmlns:a16="http://schemas.microsoft.com/office/drawing/2014/main" id="{1DDC3335-7BAD-4887-8661-9FD1723A36A1}"/>
              </a:ext>
            </a:extLst>
          </p:cNvPr>
          <p:cNvSpPr>
            <a:spLocks noChangeArrowheads="1"/>
          </p:cNvSpPr>
          <p:nvPr/>
        </p:nvSpPr>
        <p:spPr bwMode="auto">
          <a:xfrm>
            <a:off x="4492625" y="3871913"/>
            <a:ext cx="2543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t>Conventional hidden line technique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EBF06F75-0DB3-49BC-ADCC-F27C5E6EB133}"/>
              </a:ext>
            </a:extLst>
          </p:cNvPr>
          <p:cNvSpPr>
            <a:spLocks noGrp="1" noChangeArrowheads="1"/>
          </p:cNvSpPr>
          <p:nvPr>
            <p:ph type="title"/>
          </p:nvPr>
        </p:nvSpPr>
        <p:spPr/>
        <p:txBody>
          <a:bodyPr/>
          <a:lstStyle/>
          <a:p>
            <a:r>
              <a:rPr lang="en-US" altLang="en-US" b="0"/>
              <a:t>Section Views</a:t>
            </a:r>
          </a:p>
        </p:txBody>
      </p:sp>
      <p:sp>
        <p:nvSpPr>
          <p:cNvPr id="115715" name="Rectangle 3">
            <a:extLst>
              <a:ext uri="{FF2B5EF4-FFF2-40B4-BE49-F238E27FC236}">
                <a16:creationId xmlns:a16="http://schemas.microsoft.com/office/drawing/2014/main" id="{5FB25EF9-C396-4BDA-BA11-DAF81DAC1995}"/>
              </a:ext>
            </a:extLst>
          </p:cNvPr>
          <p:cNvSpPr>
            <a:spLocks noChangeArrowheads="1"/>
          </p:cNvSpPr>
          <p:nvPr/>
        </p:nvSpPr>
        <p:spPr bwMode="auto">
          <a:xfrm>
            <a:off x="0" y="2419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5718" name="Rectangle 6">
            <a:extLst>
              <a:ext uri="{FF2B5EF4-FFF2-40B4-BE49-F238E27FC236}">
                <a16:creationId xmlns:a16="http://schemas.microsoft.com/office/drawing/2014/main" id="{2D9643C2-7CAA-423B-A6FE-1BDD8BA70D12}"/>
              </a:ext>
            </a:extLst>
          </p:cNvPr>
          <p:cNvSpPr>
            <a:spLocks noChangeArrowheads="1"/>
          </p:cNvSpPr>
          <p:nvPr/>
        </p:nvSpPr>
        <p:spPr bwMode="auto">
          <a:xfrm>
            <a:off x="0" y="2414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115717" name="Object 5">
            <a:extLst>
              <a:ext uri="{FF2B5EF4-FFF2-40B4-BE49-F238E27FC236}">
                <a16:creationId xmlns:a16="http://schemas.microsoft.com/office/drawing/2014/main" id="{F23FD11E-D488-47FF-AC1B-29A1CF681D28}"/>
              </a:ext>
            </a:extLst>
          </p:cNvPr>
          <p:cNvGraphicFramePr>
            <a:graphicFrameLocks noChangeAspect="1"/>
          </p:cNvGraphicFramePr>
          <p:nvPr/>
        </p:nvGraphicFramePr>
        <p:xfrm>
          <a:off x="1700213" y="1673225"/>
          <a:ext cx="5524500" cy="2028825"/>
        </p:xfrm>
        <a:graphic>
          <a:graphicData uri="http://schemas.openxmlformats.org/presentationml/2006/ole">
            <mc:AlternateContent xmlns:mc="http://schemas.openxmlformats.org/markup-compatibility/2006">
              <mc:Choice xmlns:v="urn:schemas-microsoft-com:vml" Requires="v">
                <p:oleObj spid="_x0000_s115731" r:id="rId3" imgW="3684588" imgH="1355725" progId="MSDraw">
                  <p:embed/>
                </p:oleObj>
              </mc:Choice>
              <mc:Fallback>
                <p:oleObj r:id="rId3" imgW="3684588" imgH="1355725" progId="MSDraw">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0213" y="1673225"/>
                        <a:ext cx="5524500" cy="2028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5719" name="Text Box 7">
            <a:extLst>
              <a:ext uri="{FF2B5EF4-FFF2-40B4-BE49-F238E27FC236}">
                <a16:creationId xmlns:a16="http://schemas.microsoft.com/office/drawing/2014/main" id="{051CE237-9408-46CE-9A37-4422A8B55106}"/>
              </a:ext>
            </a:extLst>
          </p:cNvPr>
          <p:cNvSpPr txBox="1">
            <a:spLocks noChangeArrowheads="1"/>
          </p:cNvSpPr>
          <p:nvPr/>
        </p:nvSpPr>
        <p:spPr bwMode="auto">
          <a:xfrm>
            <a:off x="625475" y="4371975"/>
            <a:ext cx="7623175" cy="2139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dirty="0"/>
              <a:t>Sectioning is a technique by which the object is sliced and the cutaway view of the part is then drawn.  </a:t>
            </a:r>
          </a:p>
          <a:p>
            <a:pPr>
              <a:spcBef>
                <a:spcPct val="50000"/>
              </a:spcBef>
            </a:pPr>
            <a:r>
              <a:rPr lang="en-US" altLang="en-US" sz="1400" dirty="0"/>
              <a:t>To show the construction clearly in many hollow objects, the front </a:t>
            </a:r>
            <a:r>
              <a:rPr lang="en-US" altLang="en-US" sz="1400" dirty="0" smtClean="0"/>
              <a:t>of the part </a:t>
            </a:r>
            <a:r>
              <a:rPr lang="en-US" altLang="en-US" sz="1400" dirty="0"/>
              <a:t>is imagined to be removed to reveal the interior surface.  </a:t>
            </a:r>
          </a:p>
          <a:p>
            <a:pPr>
              <a:spcBef>
                <a:spcPct val="50000"/>
              </a:spcBef>
            </a:pPr>
            <a:r>
              <a:rPr lang="en-US" altLang="en-US" sz="1400" dirty="0"/>
              <a:t>Where and when this occurs the edges are represented with solid lines and the cut surface is crosshatched or section lined.  </a:t>
            </a:r>
          </a:p>
          <a:p>
            <a:pPr>
              <a:spcBef>
                <a:spcPct val="50000"/>
              </a:spcBef>
            </a:pPr>
            <a:r>
              <a:rPr lang="en-US" altLang="en-US" sz="1400" dirty="0"/>
              <a:t>The interior detail is now shown more clearly because the hidden lines have been replaced with visible object lines.</a:t>
            </a:r>
          </a:p>
        </p:txBody>
      </p:sp>
      <p:sp>
        <p:nvSpPr>
          <p:cNvPr id="115720" name="Text Box 8">
            <a:extLst>
              <a:ext uri="{FF2B5EF4-FFF2-40B4-BE49-F238E27FC236}">
                <a16:creationId xmlns:a16="http://schemas.microsoft.com/office/drawing/2014/main" id="{D80280B0-97B2-42BC-B256-8EC883FF5152}"/>
              </a:ext>
            </a:extLst>
          </p:cNvPr>
          <p:cNvSpPr txBox="1">
            <a:spLocks noChangeArrowheads="1"/>
          </p:cNvSpPr>
          <p:nvPr/>
        </p:nvSpPr>
        <p:spPr bwMode="auto">
          <a:xfrm>
            <a:off x="1655763" y="3900488"/>
            <a:ext cx="15033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The object cut</a:t>
            </a:r>
          </a:p>
        </p:txBody>
      </p:sp>
      <p:sp>
        <p:nvSpPr>
          <p:cNvPr id="115721" name="Text Box 9">
            <a:extLst>
              <a:ext uri="{FF2B5EF4-FFF2-40B4-BE49-F238E27FC236}">
                <a16:creationId xmlns:a16="http://schemas.microsoft.com/office/drawing/2014/main" id="{8E923D77-D73D-4C6C-9C82-08409BF69E75}"/>
              </a:ext>
            </a:extLst>
          </p:cNvPr>
          <p:cNvSpPr txBox="1">
            <a:spLocks noChangeArrowheads="1"/>
          </p:cNvSpPr>
          <p:nvPr/>
        </p:nvSpPr>
        <p:spPr bwMode="auto">
          <a:xfrm>
            <a:off x="4979988" y="3894138"/>
            <a:ext cx="2046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Section technique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FFA5520-EDAF-4F87-9BF8-2C3311D8A81B}"/>
              </a:ext>
            </a:extLst>
          </p:cNvPr>
          <p:cNvSpPr>
            <a:spLocks noGrp="1" noChangeArrowheads="1"/>
          </p:cNvSpPr>
          <p:nvPr>
            <p:ph type="title"/>
          </p:nvPr>
        </p:nvSpPr>
        <p:spPr/>
        <p:txBody>
          <a:bodyPr/>
          <a:lstStyle/>
          <a:p>
            <a:r>
              <a:rPr lang="en-US" altLang="en-US" b="0"/>
              <a:t>Section Views</a:t>
            </a:r>
          </a:p>
        </p:txBody>
      </p:sp>
      <p:pic>
        <p:nvPicPr>
          <p:cNvPr id="106504" name="Picture 8">
            <a:extLst>
              <a:ext uri="{FF2B5EF4-FFF2-40B4-BE49-F238E27FC236}">
                <a16:creationId xmlns:a16="http://schemas.microsoft.com/office/drawing/2014/main" id="{B0EC41AA-6B9A-4CFE-8E6A-E488846C4B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0700" y="1781175"/>
            <a:ext cx="5286375" cy="3162300"/>
          </a:xfrm>
          <a:prstGeom prst="rect">
            <a:avLst/>
          </a:prstGeom>
          <a:noFill/>
          <a:extLst>
            <a:ext uri="{909E8E84-426E-40DD-AFC4-6F175D3DCCD1}">
              <a14:hiddenFill xmlns:a14="http://schemas.microsoft.com/office/drawing/2010/main">
                <a:solidFill>
                  <a:srgbClr val="FFFFFF"/>
                </a:solidFill>
              </a14:hiddenFill>
            </a:ext>
          </a:extLst>
        </p:spPr>
      </p:pic>
      <p:sp>
        <p:nvSpPr>
          <p:cNvPr id="106505" name="Text Box 9">
            <a:extLst>
              <a:ext uri="{FF2B5EF4-FFF2-40B4-BE49-F238E27FC236}">
                <a16:creationId xmlns:a16="http://schemas.microsoft.com/office/drawing/2014/main" id="{3E690D6C-203A-4A32-B776-ABA4767AF182}"/>
              </a:ext>
            </a:extLst>
          </p:cNvPr>
          <p:cNvSpPr txBox="1">
            <a:spLocks noChangeArrowheads="1"/>
          </p:cNvSpPr>
          <p:nvPr/>
        </p:nvSpPr>
        <p:spPr bwMode="auto">
          <a:xfrm>
            <a:off x="596900" y="1484313"/>
            <a:ext cx="2408238"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u="sng"/>
              <a:t>Visualizing a section view</a:t>
            </a:r>
          </a:p>
          <a:p>
            <a:pPr>
              <a:spcBef>
                <a:spcPct val="50000"/>
              </a:spcBef>
            </a:pPr>
            <a:r>
              <a:rPr lang="en-US" altLang="en-US" sz="1400"/>
              <a:t>Given the object</a:t>
            </a:r>
          </a:p>
          <a:p>
            <a:pPr>
              <a:spcBef>
                <a:spcPct val="50000"/>
              </a:spcBef>
            </a:pPr>
            <a:r>
              <a:rPr lang="en-US" altLang="en-US" sz="1400"/>
              <a:t>The top view and front view are shown as a typical orthographic projections with hidden lines.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9B1456C7-2FFC-4E6B-A373-2FB706312A1E}"/>
              </a:ext>
            </a:extLst>
          </p:cNvPr>
          <p:cNvSpPr>
            <a:spLocks noGrp="1" noChangeArrowheads="1"/>
          </p:cNvSpPr>
          <p:nvPr>
            <p:ph type="title"/>
          </p:nvPr>
        </p:nvSpPr>
        <p:spPr/>
        <p:txBody>
          <a:bodyPr/>
          <a:lstStyle/>
          <a:p>
            <a:r>
              <a:rPr lang="en-US" altLang="en-US" b="0"/>
              <a:t>Section Views</a:t>
            </a:r>
          </a:p>
        </p:txBody>
      </p:sp>
      <p:pic>
        <p:nvPicPr>
          <p:cNvPr id="110598" name="Picture 6">
            <a:extLst>
              <a:ext uri="{FF2B5EF4-FFF2-40B4-BE49-F238E27FC236}">
                <a16:creationId xmlns:a16="http://schemas.microsoft.com/office/drawing/2014/main" id="{ADBF6079-6752-4478-B496-35A50FC359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9238" y="1228725"/>
            <a:ext cx="5667375" cy="3657600"/>
          </a:xfrm>
          <a:prstGeom prst="rect">
            <a:avLst/>
          </a:prstGeom>
          <a:noFill/>
          <a:extLst>
            <a:ext uri="{909E8E84-426E-40DD-AFC4-6F175D3DCCD1}">
              <a14:hiddenFill xmlns:a14="http://schemas.microsoft.com/office/drawing/2010/main">
                <a:solidFill>
                  <a:srgbClr val="FFFFFF"/>
                </a:solidFill>
              </a14:hiddenFill>
            </a:ext>
          </a:extLst>
        </p:spPr>
      </p:pic>
      <p:sp>
        <p:nvSpPr>
          <p:cNvPr id="110599" name="Text Box 7">
            <a:extLst>
              <a:ext uri="{FF2B5EF4-FFF2-40B4-BE49-F238E27FC236}">
                <a16:creationId xmlns:a16="http://schemas.microsoft.com/office/drawing/2014/main" id="{A9FD8588-4D0E-4B2A-ABE5-665277319F68}"/>
              </a:ext>
            </a:extLst>
          </p:cNvPr>
          <p:cNvSpPr txBox="1">
            <a:spLocks noChangeArrowheads="1"/>
          </p:cNvSpPr>
          <p:nvPr/>
        </p:nvSpPr>
        <p:spPr bwMode="auto">
          <a:xfrm>
            <a:off x="596900" y="1476375"/>
            <a:ext cx="2689225" cy="104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b="1" u="sng"/>
              <a:t>Visualizing a section view</a:t>
            </a:r>
          </a:p>
          <a:p>
            <a:pPr>
              <a:spcBef>
                <a:spcPct val="50000"/>
              </a:spcBef>
            </a:pPr>
            <a:r>
              <a:rPr lang="en-US" altLang="en-US" sz="1400"/>
              <a:t>A cutting plane is passed through the object, cutting the object.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D51F354-165E-4C0B-83F6-C47EA93B7C17}"/>
              </a:ext>
            </a:extLst>
          </p:cNvPr>
          <p:cNvSpPr>
            <a:spLocks noGrp="1" noChangeArrowheads="1"/>
          </p:cNvSpPr>
          <p:nvPr>
            <p:ph type="title"/>
          </p:nvPr>
        </p:nvSpPr>
        <p:spPr/>
        <p:txBody>
          <a:bodyPr/>
          <a:lstStyle/>
          <a:p>
            <a:r>
              <a:rPr lang="en-US" altLang="en-US" b="0"/>
              <a:t>Section Views</a:t>
            </a:r>
          </a:p>
        </p:txBody>
      </p:sp>
      <p:pic>
        <p:nvPicPr>
          <p:cNvPr id="111620" name="Picture 4">
            <a:extLst>
              <a:ext uri="{FF2B5EF4-FFF2-40B4-BE49-F238E27FC236}">
                <a16:creationId xmlns:a16="http://schemas.microsoft.com/office/drawing/2014/main" id="{4CB5A9A9-B6E8-49FE-931C-99536B8B2A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5275" y="1858963"/>
            <a:ext cx="6191250" cy="3562350"/>
          </a:xfrm>
          <a:prstGeom prst="rect">
            <a:avLst/>
          </a:prstGeom>
          <a:noFill/>
          <a:extLst>
            <a:ext uri="{909E8E84-426E-40DD-AFC4-6F175D3DCCD1}">
              <a14:hiddenFill xmlns:a14="http://schemas.microsoft.com/office/drawing/2010/main">
                <a:solidFill>
                  <a:srgbClr val="FFFFFF"/>
                </a:solidFill>
              </a14:hiddenFill>
            </a:ext>
          </a:extLst>
        </p:spPr>
      </p:pic>
      <p:sp>
        <p:nvSpPr>
          <p:cNvPr id="111621" name="Rectangle 5">
            <a:extLst>
              <a:ext uri="{FF2B5EF4-FFF2-40B4-BE49-F238E27FC236}">
                <a16:creationId xmlns:a16="http://schemas.microsoft.com/office/drawing/2014/main" id="{F96B794A-189F-4091-80AF-49E9B1624FAD}"/>
              </a:ext>
            </a:extLst>
          </p:cNvPr>
          <p:cNvSpPr>
            <a:spLocks noChangeArrowheads="1"/>
          </p:cNvSpPr>
          <p:nvPr/>
        </p:nvSpPr>
        <p:spPr bwMode="auto">
          <a:xfrm>
            <a:off x="512763" y="1549400"/>
            <a:ext cx="2425700" cy="264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u="sng"/>
              <a:t>Visualizing a section view</a:t>
            </a:r>
          </a:p>
          <a:p>
            <a:endParaRPr lang="en-US" altLang="en-US" sz="1400"/>
          </a:p>
          <a:p>
            <a:r>
              <a:rPr lang="en-US" altLang="en-US" sz="1400"/>
              <a:t>The interior detail is now exposed and will appear as visible object lines</a:t>
            </a:r>
          </a:p>
          <a:p>
            <a:endParaRPr lang="en-US" altLang="en-US" sz="1400"/>
          </a:p>
          <a:p>
            <a:r>
              <a:rPr lang="en-US" altLang="en-US" sz="1400"/>
              <a:t>To clarify the section view even further, the surfaces touched by the cutting plane are colored to distinguish between solid material and air space.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7133573C-49B4-4305-B38E-ABA05E653C4B}"/>
              </a:ext>
            </a:extLst>
          </p:cNvPr>
          <p:cNvSpPr>
            <a:spLocks noGrp="1" noChangeArrowheads="1"/>
          </p:cNvSpPr>
          <p:nvPr>
            <p:ph type="title"/>
          </p:nvPr>
        </p:nvSpPr>
        <p:spPr/>
        <p:txBody>
          <a:bodyPr/>
          <a:lstStyle/>
          <a:p>
            <a:r>
              <a:rPr lang="en-US" altLang="en-US" b="0"/>
              <a:t>Section Views</a:t>
            </a:r>
          </a:p>
        </p:txBody>
      </p:sp>
      <p:pic>
        <p:nvPicPr>
          <p:cNvPr id="112644" name="Picture 4">
            <a:extLst>
              <a:ext uri="{FF2B5EF4-FFF2-40B4-BE49-F238E27FC236}">
                <a16:creationId xmlns:a16="http://schemas.microsoft.com/office/drawing/2014/main" id="{20CB22CE-C499-422B-B3FA-0DAC52DA44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738" y="1903413"/>
            <a:ext cx="6418262" cy="3267075"/>
          </a:xfrm>
          <a:prstGeom prst="rect">
            <a:avLst/>
          </a:prstGeom>
          <a:noFill/>
          <a:extLst>
            <a:ext uri="{909E8E84-426E-40DD-AFC4-6F175D3DCCD1}">
              <a14:hiddenFill xmlns:a14="http://schemas.microsoft.com/office/drawing/2010/main">
                <a:solidFill>
                  <a:srgbClr val="FFFFFF"/>
                </a:solidFill>
              </a14:hiddenFill>
            </a:ext>
          </a:extLst>
        </p:spPr>
      </p:pic>
      <p:sp>
        <p:nvSpPr>
          <p:cNvPr id="112645" name="Rectangle 5">
            <a:extLst>
              <a:ext uri="{FF2B5EF4-FFF2-40B4-BE49-F238E27FC236}">
                <a16:creationId xmlns:a16="http://schemas.microsoft.com/office/drawing/2014/main" id="{DF803C64-1735-47B1-8B9F-387ABAAB2462}"/>
              </a:ext>
            </a:extLst>
          </p:cNvPr>
          <p:cNvSpPr>
            <a:spLocks noChangeArrowheads="1"/>
          </p:cNvSpPr>
          <p:nvPr/>
        </p:nvSpPr>
        <p:spPr bwMode="auto">
          <a:xfrm>
            <a:off x="555625" y="1509713"/>
            <a:ext cx="2454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400" b="1" u="sng"/>
              <a:t>Visualizing a section view</a:t>
            </a:r>
          </a:p>
          <a:p>
            <a:endParaRPr lang="en-US" altLang="en-US" sz="1400"/>
          </a:p>
          <a:p>
            <a:r>
              <a:rPr lang="en-US" altLang="en-US" sz="1400"/>
              <a:t>A cutting-plane line is used to indicate where the section is being cut.  The arrow indicate the direction of sight.</a:t>
            </a:r>
          </a:p>
          <a:p>
            <a:endParaRPr lang="en-US" altLang="en-US" sz="1400"/>
          </a:p>
          <a:p>
            <a:r>
              <a:rPr lang="en-US" altLang="en-US" sz="1400"/>
              <a:t>Crosshatching or section lining is applied to the surfaces that are in actual contact with the cutting plane.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a:extLst>
              <a:ext uri="{FF2B5EF4-FFF2-40B4-BE49-F238E27FC236}">
                <a16:creationId xmlns:a16="http://schemas.microsoft.com/office/drawing/2014/main" id="{A96E5DD2-BC62-4468-9F30-790E1F71D188}"/>
              </a:ext>
            </a:extLst>
          </p:cNvPr>
          <p:cNvSpPr>
            <a:spLocks noGrp="1" noChangeArrowheads="1"/>
          </p:cNvSpPr>
          <p:nvPr>
            <p:ph type="title" idx="4294967295"/>
          </p:nvPr>
        </p:nvSpPr>
        <p:spPr>
          <a:xfrm>
            <a:off x="641350" y="404813"/>
            <a:ext cx="8123238" cy="752475"/>
          </a:xfrm>
        </p:spPr>
        <p:txBody>
          <a:bodyPr/>
          <a:lstStyle/>
          <a:p>
            <a:r>
              <a:rPr lang="en-US" altLang="en-US" b="0"/>
              <a:t>Section Views</a:t>
            </a:r>
          </a:p>
        </p:txBody>
      </p:sp>
      <p:sp>
        <p:nvSpPr>
          <p:cNvPr id="55308" name="Text Box 12">
            <a:extLst>
              <a:ext uri="{FF2B5EF4-FFF2-40B4-BE49-F238E27FC236}">
                <a16:creationId xmlns:a16="http://schemas.microsoft.com/office/drawing/2014/main" id="{7BB5A6CD-1A01-42F3-9201-9F0621FC7FDF}"/>
              </a:ext>
            </a:extLst>
          </p:cNvPr>
          <p:cNvSpPr txBox="1">
            <a:spLocks noChangeArrowheads="1"/>
          </p:cNvSpPr>
          <p:nvPr/>
        </p:nvSpPr>
        <p:spPr bwMode="auto">
          <a:xfrm>
            <a:off x="588963" y="1349375"/>
            <a:ext cx="7867650" cy="83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type="none" w="med"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t>To produce a section view a </a:t>
            </a:r>
            <a:r>
              <a:rPr lang="en-US" altLang="en-US" sz="1400" b="1"/>
              <a:t>cutting plane</a:t>
            </a:r>
            <a:r>
              <a:rPr lang="en-US" altLang="en-US" sz="1400"/>
              <a:t> is passed through the part (figure a).</a:t>
            </a:r>
          </a:p>
          <a:p>
            <a:pPr>
              <a:spcBef>
                <a:spcPct val="50000"/>
              </a:spcBef>
            </a:pPr>
            <a:r>
              <a:rPr lang="en-US" altLang="en-US" sz="1400"/>
              <a:t>The cutting plane is removed and the two halves are drawn apart (figure b) exposing the interior detail.</a:t>
            </a:r>
          </a:p>
        </p:txBody>
      </p:sp>
      <p:pic>
        <p:nvPicPr>
          <p:cNvPr id="55309" name="Picture 13">
            <a:extLst>
              <a:ext uri="{FF2B5EF4-FFF2-40B4-BE49-F238E27FC236}">
                <a16:creationId xmlns:a16="http://schemas.microsoft.com/office/drawing/2014/main" id="{E6CEB3C0-FA06-4AB7-9D18-696F175F7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2432050"/>
            <a:ext cx="7780338" cy="383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Blueprint">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hlink"/>
          </a:solidFill>
          <a:prstDash val="solid"/>
          <a:round/>
          <a:headEnd type="none" w="med" len="med"/>
          <a:tailEnd type="triangle" w="med" len="lg"/>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hlink"/>
          </a:solidFill>
          <a:prstDash val="solid"/>
          <a:round/>
          <a:headEnd type="none" w="med" len="med"/>
          <a:tailEnd type="triangle" w="med" len="lg"/>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2809</TotalTime>
  <Words>839</Words>
  <Application>Microsoft Office PowerPoint</Application>
  <PresentationFormat>On-screen Show (4:3)</PresentationFormat>
  <Paragraphs>67</Paragraphs>
  <Slides>17</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2" baseType="lpstr">
      <vt:lpstr>Arial</vt:lpstr>
      <vt:lpstr>Times New Roman</vt:lpstr>
      <vt:lpstr>Wingdings</vt:lpstr>
      <vt:lpstr>Blueprint</vt:lpstr>
      <vt:lpstr>MSDraw</vt:lpstr>
      <vt:lpstr>Sectional Views</vt:lpstr>
      <vt:lpstr>Section Views</vt:lpstr>
      <vt:lpstr>Section Views</vt:lpstr>
      <vt:lpstr>Section Views</vt:lpstr>
      <vt:lpstr>Section Views</vt:lpstr>
      <vt:lpstr>Section Views</vt:lpstr>
      <vt:lpstr>Section Views</vt:lpstr>
      <vt:lpstr>Section Views</vt:lpstr>
      <vt:lpstr>Section Views</vt:lpstr>
      <vt:lpstr>Section Views</vt:lpstr>
      <vt:lpstr>Section Views</vt:lpstr>
      <vt:lpstr>Section Lines</vt:lpstr>
      <vt:lpstr>Section Views</vt:lpstr>
      <vt:lpstr>Cutting Plane Lines</vt:lpstr>
      <vt:lpstr>Section Views</vt:lpstr>
      <vt:lpstr>Section Views</vt:lpstr>
      <vt:lpstr>Section Views</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Graphics</dc:title>
  <dc:creator>NASTIE</dc:creator>
  <cp:lastModifiedBy>Acquesta, Brian C</cp:lastModifiedBy>
  <cp:revision>290</cp:revision>
  <cp:lastPrinted>1601-01-01T00:00:00Z</cp:lastPrinted>
  <dcterms:created xsi:type="dcterms:W3CDTF">2002-08-10T14:51:23Z</dcterms:created>
  <dcterms:modified xsi:type="dcterms:W3CDTF">2019-01-29T14:09:02Z</dcterms:modified>
</cp:coreProperties>
</file>